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1A3B6-EB53-4B7F-898C-0F906B481719}" v="74" dt="2019-12-06T10:40:11.937"/>
    <p1510:client id="{33962D3B-B966-421F-851F-D9104497F9DB}" v="421" dt="2019-12-04T10:59:12.801"/>
    <p1510:client id="{3ECCDC2B-59AE-4B05-9BFF-EC907E138363}" v="2" dt="2019-12-04T11:34:09.718"/>
    <p1510:client id="{A8ED72AC-7D21-4DBD-BC12-386BD9ED3734}" v="280" dt="2019-12-04T07:27:48.142"/>
    <p1510:client id="{AD4BB6CC-8D74-49DC-A522-7AFB6A935799}" v="1339" dt="2019-12-04T01:40:40.645"/>
    <p1510:client id="{C0325DEC-21C8-4706-80CF-B38C84349C59}" v="136" dt="2019-12-04T08:46:15.224"/>
    <p1510:client id="{DDEBA64D-27C0-4E50-9D14-9EAA47750A2A}" v="12" dt="2019-12-04T08:48:24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an anh dao" userId="bcd6b9654572a672" providerId="Windows Live" clId="Web-{A8ED72AC-7D21-4DBD-BC12-386BD9ED3734}"/>
    <pc:docChg chg="modSld addMainMaster delMainMaster">
      <pc:chgData name="tuan anh dao" userId="bcd6b9654572a672" providerId="Windows Live" clId="Web-{A8ED72AC-7D21-4DBD-BC12-386BD9ED3734}" dt="2019-12-04T07:27:47.830" v="270" actId="1076"/>
      <pc:docMkLst>
        <pc:docMk/>
      </pc:docMkLst>
      <pc:sldChg chg="modSp mod modClrScheme chgLayout">
        <pc:chgData name="tuan anh dao" userId="bcd6b9654572a672" providerId="Windows Live" clId="Web-{A8ED72AC-7D21-4DBD-BC12-386BD9ED3734}" dt="2019-12-04T07:19:11.859" v="203"/>
        <pc:sldMkLst>
          <pc:docMk/>
          <pc:sldMk cId="553726541" sldId="256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553726541" sldId="256"/>
            <ac:spMk id="2" creationId="{9FB28281-3783-403A-B1AB-0182A003DFE3}"/>
          </ac:spMkLst>
        </pc:spChg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553726541" sldId="256"/>
            <ac:spMk id="3" creationId="{C4542EAC-8BF3-4BFD-9891-145BC49409C2}"/>
          </ac:spMkLst>
        </pc:spChg>
      </pc:sldChg>
      <pc:sldChg chg="modSp mod modClrScheme chgLayout">
        <pc:chgData name="tuan anh dao" userId="bcd6b9654572a672" providerId="Windows Live" clId="Web-{A8ED72AC-7D21-4DBD-BC12-386BD9ED3734}" dt="2019-12-04T07:19:11.859" v="203"/>
        <pc:sldMkLst>
          <pc:docMk/>
          <pc:sldMk cId="2222345172" sldId="257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2222345172" sldId="257"/>
            <ac:spMk id="2" creationId="{AED68BB5-DF3C-4172-8ADF-5870246B1C64}"/>
          </ac:spMkLst>
        </pc:spChg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2222345172" sldId="257"/>
            <ac:spMk id="3" creationId="{5CBC2FC8-8BD0-4EBB-9C79-5C1B49F64EF6}"/>
          </ac:spMkLst>
        </pc:spChg>
      </pc:sldChg>
      <pc:sldChg chg="addSp modSp mod setBg modClrScheme chgLayout">
        <pc:chgData name="tuan anh dao" userId="bcd6b9654572a672" providerId="Windows Live" clId="Web-{A8ED72AC-7D21-4DBD-BC12-386BD9ED3734}" dt="2019-12-04T07:19:11.859" v="203"/>
        <pc:sldMkLst>
          <pc:docMk/>
          <pc:sldMk cId="2367638331" sldId="258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2367638331" sldId="258"/>
            <ac:spMk id="2" creationId="{F5960403-0961-49F3-ACDB-A65F86C8107D}"/>
          </ac:spMkLst>
        </pc:spChg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2367638331" sldId="258"/>
            <ac:spMk id="3" creationId="{2B56043F-0955-43FD-88AA-8ED0DCE074ED}"/>
          </ac:spMkLst>
        </pc:spChg>
        <pc:spChg chg="add mod">
          <ac:chgData name="tuan anh dao" userId="bcd6b9654572a672" providerId="Windows Live" clId="Web-{A8ED72AC-7D21-4DBD-BC12-386BD9ED3734}" dt="2019-12-04T07:18:51.796" v="198" actId="20577"/>
          <ac:spMkLst>
            <pc:docMk/>
            <pc:sldMk cId="2367638331" sldId="258"/>
            <ac:spMk id="4" creationId="{A0F930E5-DE8E-4538-9570-E9A3C5A61DED}"/>
          </ac:spMkLst>
        </pc:spChg>
      </pc:sldChg>
      <pc:sldChg chg="addSp modSp mod modClrScheme chgLayout">
        <pc:chgData name="tuan anh dao" userId="bcd6b9654572a672" providerId="Windows Live" clId="Web-{A8ED72AC-7D21-4DBD-BC12-386BD9ED3734}" dt="2019-12-04T07:27:47.830" v="270" actId="1076"/>
        <pc:sldMkLst>
          <pc:docMk/>
          <pc:sldMk cId="1170805356" sldId="259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1170805356" sldId="259"/>
            <ac:spMk id="2" creationId="{50F9318D-BA9D-46CA-9FC1-342EC3A2D1A5}"/>
          </ac:spMkLst>
        </pc:spChg>
        <pc:spChg chg="mod ord">
          <ac:chgData name="tuan anh dao" userId="bcd6b9654572a672" providerId="Windows Live" clId="Web-{A8ED72AC-7D21-4DBD-BC12-386BD9ED3734}" dt="2019-12-04T07:21:25.609" v="213" actId="14100"/>
          <ac:spMkLst>
            <pc:docMk/>
            <pc:sldMk cId="1170805356" sldId="259"/>
            <ac:spMk id="3" creationId="{88A289B5-2F3D-4F5A-961B-E332E466CD11}"/>
          </ac:spMkLst>
        </pc:spChg>
        <pc:spChg chg="add mod">
          <ac:chgData name="tuan anh dao" userId="bcd6b9654572a672" providerId="Windows Live" clId="Web-{A8ED72AC-7D21-4DBD-BC12-386BD9ED3734}" dt="2019-12-04T07:27:47.830" v="270" actId="1076"/>
          <ac:spMkLst>
            <pc:docMk/>
            <pc:sldMk cId="1170805356" sldId="259"/>
            <ac:spMk id="4" creationId="{759C4F3F-17D6-44DE-BAA8-444F24963A46}"/>
          </ac:spMkLst>
        </pc:spChg>
      </pc:sldChg>
      <pc:sldChg chg="modSp mod modClrScheme chgLayout">
        <pc:chgData name="tuan anh dao" userId="bcd6b9654572a672" providerId="Windows Live" clId="Web-{A8ED72AC-7D21-4DBD-BC12-386BD9ED3734}" dt="2019-12-04T07:19:11.859" v="203"/>
        <pc:sldMkLst>
          <pc:docMk/>
          <pc:sldMk cId="3861955061" sldId="260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3861955061" sldId="260"/>
            <ac:spMk id="2" creationId="{7662723D-021A-46A5-8A3C-05E94C893999}"/>
          </ac:spMkLst>
        </pc:spChg>
        <pc:graphicFrameChg chg="mod ord">
          <ac:chgData name="tuan anh dao" userId="bcd6b9654572a672" providerId="Windows Live" clId="Web-{A8ED72AC-7D21-4DBD-BC12-386BD9ED3734}" dt="2019-12-04T07:19:11.859" v="203"/>
          <ac:graphicFrameMkLst>
            <pc:docMk/>
            <pc:sldMk cId="3861955061" sldId="260"/>
            <ac:graphicFrameMk id="6" creationId="{18C2837A-839E-4F32-91FE-E1B4AD4EBDE1}"/>
          </ac:graphicFrameMkLst>
        </pc:graphicFrameChg>
      </pc:sldChg>
      <pc:sldChg chg="modSp mod modClrScheme chgLayout">
        <pc:chgData name="tuan anh dao" userId="bcd6b9654572a672" providerId="Windows Live" clId="Web-{A8ED72AC-7D21-4DBD-BC12-386BD9ED3734}" dt="2019-12-04T07:19:11.859" v="203"/>
        <pc:sldMkLst>
          <pc:docMk/>
          <pc:sldMk cId="4169307458" sldId="261"/>
        </pc:sldMkLst>
        <pc:spChg chg="mod ord">
          <ac:chgData name="tuan anh dao" userId="bcd6b9654572a672" providerId="Windows Live" clId="Web-{A8ED72AC-7D21-4DBD-BC12-386BD9ED3734}" dt="2019-12-04T07:19:11.859" v="203"/>
          <ac:spMkLst>
            <pc:docMk/>
            <pc:sldMk cId="4169307458" sldId="261"/>
            <ac:spMk id="5" creationId="{16791CE2-1553-48D7-B4BB-66746BC06B80}"/>
          </ac:spMkLst>
        </pc:spChg>
      </pc:sldChg>
      <pc:sldMasterChg chg="del delSldLayout">
        <pc:chgData name="tuan anh dao" userId="bcd6b9654572a672" providerId="Windows Live" clId="Web-{A8ED72AC-7D21-4DBD-BC12-386BD9ED3734}" dt="2019-12-04T07:11:15.794" v="47"/>
        <pc:sldMasterMkLst>
          <pc:docMk/>
          <pc:sldMasterMk cId="2371758177" sldId="2147483660"/>
        </pc:sldMasterMkLst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3129878285" sldId="2147483661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572029412" sldId="2147483662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3636461385" sldId="2147483663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3626050071" sldId="2147483664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4223613637" sldId="2147483665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986665687" sldId="2147483666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2924672457" sldId="2147483667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1650365514" sldId="2147483668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746702124" sldId="2147483669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61784523" sldId="2147483670"/>
          </pc:sldLayoutMkLst>
        </pc:sldLayoutChg>
        <pc:sldLayoutChg chg="del">
          <pc:chgData name="tuan anh dao" userId="bcd6b9654572a672" providerId="Windows Live" clId="Web-{A8ED72AC-7D21-4DBD-BC12-386BD9ED3734}" dt="2019-12-04T07:11:15.794" v="47"/>
          <pc:sldLayoutMkLst>
            <pc:docMk/>
            <pc:sldMasterMk cId="2371758177" sldId="2147483660"/>
            <pc:sldLayoutMk cId="1164236222" sldId="2147483671"/>
          </pc:sldLayoutMkLst>
        </pc:sldLayoutChg>
      </pc:sldMasterChg>
      <pc:sldMasterChg chg="add del addSldLayout delSldLayout modSldLayout">
        <pc:chgData name="tuan anh dao" userId="bcd6b9654572a672" providerId="Windows Live" clId="Web-{A8ED72AC-7D21-4DBD-BC12-386BD9ED3734}" dt="2019-12-04T07:19:01.453" v="201"/>
        <pc:sldMasterMkLst>
          <pc:docMk/>
          <pc:sldMasterMk cId="2561652652" sldId="2147483672"/>
        </pc:sldMasterMkLst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150776950" sldId="2147483673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212882160" sldId="2147483674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374045271" sldId="2147483675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2492364644" sldId="2147483676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2212551016" sldId="2147483677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615260633" sldId="2147483678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242743856" sldId="2147483679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4103377444" sldId="2147483680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233411828" sldId="2147483681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013076385" sldId="2147483682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1424370722" sldId="2147483683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1027779148" sldId="2147483684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3824344167" sldId="2147483685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1459395148" sldId="2147483686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1202809711" sldId="2147483687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2854740492" sldId="2147483688"/>
          </pc:sldLayoutMkLst>
        </pc:sldLayoutChg>
        <pc:sldLayoutChg chg="add del mod replId">
          <pc:chgData name="tuan anh dao" userId="bcd6b9654572a672" providerId="Windows Live" clId="Web-{A8ED72AC-7D21-4DBD-BC12-386BD9ED3734}" dt="2019-12-04T07:19:01.453" v="201"/>
          <pc:sldLayoutMkLst>
            <pc:docMk/>
            <pc:sldMasterMk cId="2561652652" sldId="2147483672"/>
            <pc:sldLayoutMk cId="2078338304" sldId="2147483689"/>
          </pc:sldLayoutMkLst>
        </pc:sldLayoutChg>
      </pc:sldMasterChg>
      <pc:sldMasterChg chg="add del addSldLayout delSldLayout modSldLayout">
        <pc:chgData name="tuan anh dao" userId="bcd6b9654572a672" providerId="Windows Live" clId="Web-{A8ED72AC-7D21-4DBD-BC12-386BD9ED3734}" dt="2019-12-04T07:19:08.718" v="202"/>
        <pc:sldMasterMkLst>
          <pc:docMk/>
          <pc:sldMasterMk cId="3176538420" sldId="2147483690"/>
        </pc:sldMasterMkLst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2947357985" sldId="2147483691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2876876372" sldId="2147483692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2275939143" sldId="2147483693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3150380641" sldId="2147483694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1460625833" sldId="2147483695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516725356" sldId="2147483696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627802135" sldId="2147483697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1358884347" sldId="2147483698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2458123417" sldId="2147483699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462838082" sldId="2147483700"/>
          </pc:sldLayoutMkLst>
        </pc:sldLayoutChg>
        <pc:sldLayoutChg chg="add del mod replId">
          <pc:chgData name="tuan anh dao" userId="bcd6b9654572a672" providerId="Windows Live" clId="Web-{A8ED72AC-7D21-4DBD-BC12-386BD9ED3734}" dt="2019-12-04T07:19:08.718" v="202"/>
          <pc:sldLayoutMkLst>
            <pc:docMk/>
            <pc:sldMasterMk cId="3176538420" sldId="2147483690"/>
            <pc:sldLayoutMk cId="1498847269" sldId="2147483701"/>
          </pc:sldLayoutMkLst>
        </pc:sldLayoutChg>
      </pc:sldMasterChg>
      <pc:sldMasterChg chg="add del addSldLayout delSldLayout modSldLayout">
        <pc:chgData name="tuan anh dao" userId="bcd6b9654572a672" providerId="Windows Live" clId="Web-{A8ED72AC-7D21-4DBD-BC12-386BD9ED3734}" dt="2019-12-04T07:19:11.859" v="203"/>
        <pc:sldMasterMkLst>
          <pc:docMk/>
          <pc:sldMasterMk cId="2069150679" sldId="2147483702"/>
        </pc:sldMasterMkLst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934668676" sldId="2147483703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1430932107" sldId="2147483704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3719234681" sldId="2147483705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378912609" sldId="2147483706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1944356369" sldId="2147483707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2240496325" sldId="2147483708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831112224" sldId="2147483709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92434804" sldId="2147483710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3010975913" sldId="2147483711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1733023431" sldId="2147483712"/>
          </pc:sldLayoutMkLst>
        </pc:sldLayoutChg>
        <pc:sldLayoutChg chg="add del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2069150679" sldId="2147483702"/>
            <pc:sldLayoutMk cId="4202233672" sldId="2147483713"/>
          </pc:sldLayoutMkLst>
        </pc:sldLayoutChg>
      </pc:sldMasterChg>
      <pc:sldMasterChg chg="add addSldLayout modSldLayout">
        <pc:chgData name="tuan anh dao" userId="bcd6b9654572a672" providerId="Windows Live" clId="Web-{A8ED72AC-7D21-4DBD-BC12-386BD9ED3734}" dt="2019-12-04T07:19:11.859" v="203"/>
        <pc:sldMasterMkLst>
          <pc:docMk/>
          <pc:sldMasterMk cId="4074244211" sldId="2147483714"/>
        </pc:sldMasterMkLst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927335671" sldId="2147483715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1049997290" sldId="2147483716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2228201395" sldId="2147483717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4076576338" sldId="2147483718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3288594334" sldId="2147483719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3009755738" sldId="2147483720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2503276349" sldId="2147483721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3046609192" sldId="2147483722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1285571395" sldId="2147483723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2898296435" sldId="2147483724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2356694983" sldId="2147483725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527746878" sldId="2147483726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2042723384" sldId="2147483727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1799366025" sldId="2147483728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4146491535" sldId="2147483729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1527230585" sldId="2147483730"/>
          </pc:sldLayoutMkLst>
        </pc:sldLayoutChg>
        <pc:sldLayoutChg chg="add mod replId">
          <pc:chgData name="tuan anh dao" userId="bcd6b9654572a672" providerId="Windows Live" clId="Web-{A8ED72AC-7D21-4DBD-BC12-386BD9ED3734}" dt="2019-12-04T07:19:11.859" v="203"/>
          <pc:sldLayoutMkLst>
            <pc:docMk/>
            <pc:sldMasterMk cId="4074244211" sldId="2147483714"/>
            <pc:sldLayoutMk cId="3626738941" sldId="2147483731"/>
          </pc:sldLayoutMkLst>
        </pc:sldLayoutChg>
      </pc:sldMasterChg>
    </pc:docChg>
  </pc:docChgLst>
  <pc:docChgLst>
    <pc:chgData name="tuan anh dao" userId="bcd6b9654572a672" providerId="Windows Live" clId="Web-{AD4BB6CC-8D74-49DC-A522-7AFB6A935799}"/>
    <pc:docChg chg="addSld modSld addMainMaster delMainMaster">
      <pc:chgData name="tuan anh dao" userId="bcd6b9654572a672" providerId="Windows Live" clId="Web-{AD4BB6CC-8D74-49DC-A522-7AFB6A935799}" dt="2019-12-04T01:40:40.645" v="1307"/>
      <pc:docMkLst>
        <pc:docMk/>
      </pc:docMkLst>
      <pc:sldChg chg="modSp mod modClrScheme chgLayout">
        <pc:chgData name="tuan anh dao" userId="bcd6b9654572a672" providerId="Windows Live" clId="Web-{AD4BB6CC-8D74-49DC-A522-7AFB6A935799}" dt="2019-12-04T00:21:04.301" v="253"/>
        <pc:sldMkLst>
          <pc:docMk/>
          <pc:sldMk cId="553726541" sldId="256"/>
        </pc:sldMkLst>
        <pc:spChg chg="mod ord">
          <ac:chgData name="tuan anh dao" userId="bcd6b9654572a672" providerId="Windows Live" clId="Web-{AD4BB6CC-8D74-49DC-A522-7AFB6A935799}" dt="2019-12-04T00:21:04.301" v="253"/>
          <ac:spMkLst>
            <pc:docMk/>
            <pc:sldMk cId="553726541" sldId="256"/>
            <ac:spMk id="2" creationId="{9FB28281-3783-403A-B1AB-0182A003DFE3}"/>
          </ac:spMkLst>
        </pc:spChg>
        <pc:spChg chg="mod ord">
          <ac:chgData name="tuan anh dao" userId="bcd6b9654572a672" providerId="Windows Live" clId="Web-{AD4BB6CC-8D74-49DC-A522-7AFB6A935799}" dt="2019-12-04T00:21:04.301" v="253"/>
          <ac:spMkLst>
            <pc:docMk/>
            <pc:sldMk cId="553726541" sldId="256"/>
            <ac:spMk id="3" creationId="{C4542EAC-8BF3-4BFD-9891-145BC49409C2}"/>
          </ac:spMkLst>
        </pc:spChg>
      </pc:sldChg>
      <pc:sldChg chg="modSp new mod modClrScheme chgLayout">
        <pc:chgData name="tuan anh dao" userId="bcd6b9654572a672" providerId="Windows Live" clId="Web-{AD4BB6CC-8D74-49DC-A522-7AFB6A935799}" dt="2019-12-04T00:21:04.301" v="253"/>
        <pc:sldMkLst>
          <pc:docMk/>
          <pc:sldMk cId="2222345172" sldId="257"/>
        </pc:sldMkLst>
        <pc:spChg chg="mod ord">
          <ac:chgData name="tuan anh dao" userId="bcd6b9654572a672" providerId="Windows Live" clId="Web-{AD4BB6CC-8D74-49DC-A522-7AFB6A935799}" dt="2019-12-04T00:21:04.301" v="253"/>
          <ac:spMkLst>
            <pc:docMk/>
            <pc:sldMk cId="2222345172" sldId="257"/>
            <ac:spMk id="2" creationId="{AED68BB5-DF3C-4172-8ADF-5870246B1C64}"/>
          </ac:spMkLst>
        </pc:spChg>
        <pc:spChg chg="mod ord">
          <ac:chgData name="tuan anh dao" userId="bcd6b9654572a672" providerId="Windows Live" clId="Web-{AD4BB6CC-8D74-49DC-A522-7AFB6A935799}" dt="2019-12-04T00:21:04.301" v="253"/>
          <ac:spMkLst>
            <pc:docMk/>
            <pc:sldMk cId="2222345172" sldId="257"/>
            <ac:spMk id="3" creationId="{5CBC2FC8-8BD0-4EBB-9C79-5C1B49F64EF6}"/>
          </ac:spMkLst>
        </pc:spChg>
      </pc:sldChg>
      <pc:sldChg chg="addSp delSp modSp new mod modClrScheme chgLayout">
        <pc:chgData name="tuan anh dao" userId="bcd6b9654572a672" providerId="Windows Live" clId="Web-{AD4BB6CC-8D74-49DC-A522-7AFB6A935799}" dt="2019-12-04T00:58:36.886" v="677" actId="14100"/>
        <pc:sldMkLst>
          <pc:docMk/>
          <pc:sldMk cId="2367638331" sldId="258"/>
        </pc:sldMkLst>
        <pc:spChg chg="mod ord">
          <ac:chgData name="tuan anh dao" userId="bcd6b9654572a672" providerId="Windows Live" clId="Web-{AD4BB6CC-8D74-49DC-A522-7AFB6A935799}" dt="2019-12-04T00:21:04.301" v="253"/>
          <ac:spMkLst>
            <pc:docMk/>
            <pc:sldMk cId="2367638331" sldId="258"/>
            <ac:spMk id="2" creationId="{F5960403-0961-49F3-ACDB-A65F86C8107D}"/>
          </ac:spMkLst>
        </pc:spChg>
        <pc:spChg chg="mod ord">
          <ac:chgData name="tuan anh dao" userId="bcd6b9654572a672" providerId="Windows Live" clId="Web-{AD4BB6CC-8D74-49DC-A522-7AFB6A935799}" dt="2019-12-04T00:58:36.886" v="677" actId="14100"/>
          <ac:spMkLst>
            <pc:docMk/>
            <pc:sldMk cId="2367638331" sldId="258"/>
            <ac:spMk id="3" creationId="{2B56043F-0955-43FD-88AA-8ED0DCE074ED}"/>
          </ac:spMkLst>
        </pc:spChg>
        <pc:spChg chg="add del">
          <ac:chgData name="tuan anh dao" userId="bcd6b9654572a672" providerId="Windows Live" clId="Web-{AD4BB6CC-8D74-49DC-A522-7AFB6A935799}" dt="2019-12-04T00:21:34.707" v="255"/>
          <ac:spMkLst>
            <pc:docMk/>
            <pc:sldMk cId="2367638331" sldId="258"/>
            <ac:spMk id="4" creationId="{571B2552-E8E1-40E8-BC2E-7C5DB8893D40}"/>
          </ac:spMkLst>
        </pc:spChg>
      </pc:sldChg>
      <pc:sldChg chg="modSp new">
        <pc:chgData name="tuan anh dao" userId="bcd6b9654572a672" providerId="Windows Live" clId="Web-{AD4BB6CC-8D74-49DC-A522-7AFB6A935799}" dt="2019-12-04T00:56:38.198" v="654" actId="20577"/>
        <pc:sldMkLst>
          <pc:docMk/>
          <pc:sldMk cId="1170805356" sldId="259"/>
        </pc:sldMkLst>
        <pc:spChg chg="mod">
          <ac:chgData name="tuan anh dao" userId="bcd6b9654572a672" providerId="Windows Live" clId="Web-{AD4BB6CC-8D74-49DC-A522-7AFB6A935799}" dt="2019-12-04T00:45:20.212" v="502" actId="20577"/>
          <ac:spMkLst>
            <pc:docMk/>
            <pc:sldMk cId="1170805356" sldId="259"/>
            <ac:spMk id="2" creationId="{50F9318D-BA9D-46CA-9FC1-342EC3A2D1A5}"/>
          </ac:spMkLst>
        </pc:spChg>
        <pc:spChg chg="mod">
          <ac:chgData name="tuan anh dao" userId="bcd6b9654572a672" providerId="Windows Live" clId="Web-{AD4BB6CC-8D74-49DC-A522-7AFB6A935799}" dt="2019-12-04T00:56:38.198" v="654" actId="20577"/>
          <ac:spMkLst>
            <pc:docMk/>
            <pc:sldMk cId="1170805356" sldId="259"/>
            <ac:spMk id="3" creationId="{88A289B5-2F3D-4F5A-961B-E332E466CD11}"/>
          </ac:spMkLst>
        </pc:spChg>
      </pc:sldChg>
      <pc:sldChg chg="addSp delSp modSp new">
        <pc:chgData name="tuan anh dao" userId="bcd6b9654572a672" providerId="Windows Live" clId="Web-{AD4BB6CC-8D74-49DC-A522-7AFB6A935799}" dt="2019-12-04T01:36:10.550" v="1278" actId="14100"/>
        <pc:sldMkLst>
          <pc:docMk/>
          <pc:sldMk cId="3861955061" sldId="260"/>
        </pc:sldMkLst>
        <pc:spChg chg="mod">
          <ac:chgData name="tuan anh dao" userId="bcd6b9654572a672" providerId="Windows Live" clId="Web-{AD4BB6CC-8D74-49DC-A522-7AFB6A935799}" dt="2019-12-04T01:07:10.701" v="698" actId="20577"/>
          <ac:spMkLst>
            <pc:docMk/>
            <pc:sldMk cId="3861955061" sldId="260"/>
            <ac:spMk id="2" creationId="{7662723D-021A-46A5-8A3C-05E94C893999}"/>
          </ac:spMkLst>
        </pc:spChg>
        <pc:spChg chg="add del mod">
          <ac:chgData name="tuan anh dao" userId="bcd6b9654572a672" providerId="Windows Live" clId="Web-{AD4BB6CC-8D74-49DC-A522-7AFB6A935799}" dt="2019-12-04T01:12:46.655" v="708"/>
          <ac:spMkLst>
            <pc:docMk/>
            <pc:sldMk cId="3861955061" sldId="260"/>
            <ac:spMk id="3" creationId="{D4EF7CBC-2F54-4423-88A8-641B3D1DABA4}"/>
          </ac:spMkLst>
        </pc:spChg>
        <pc:spChg chg="add del mod">
          <ac:chgData name="tuan anh dao" userId="bcd6b9654572a672" providerId="Windows Live" clId="Web-{AD4BB6CC-8D74-49DC-A522-7AFB6A935799}" dt="2019-12-04T01:24:54.876" v="1010"/>
          <ac:spMkLst>
            <pc:docMk/>
            <pc:sldMk cId="3861955061" sldId="260"/>
            <ac:spMk id="8" creationId="{49B888AF-7B1F-40F9-AC6D-CF5F31022E4A}"/>
          </ac:spMkLst>
        </pc:spChg>
        <pc:spChg chg="add mod">
          <ac:chgData name="tuan anh dao" userId="bcd6b9654572a672" providerId="Windows Live" clId="Web-{AD4BB6CC-8D74-49DC-A522-7AFB6A935799}" dt="2019-12-04T01:35:13.316" v="1269" actId="1076"/>
          <ac:spMkLst>
            <pc:docMk/>
            <pc:sldMk cId="3861955061" sldId="260"/>
            <ac:spMk id="9" creationId="{098750C7-01A6-437A-824E-B42C8013E0D9}"/>
          </ac:spMkLst>
        </pc:spChg>
        <pc:spChg chg="add mod">
          <ac:chgData name="tuan anh dao" userId="bcd6b9654572a672" providerId="Windows Live" clId="Web-{AD4BB6CC-8D74-49DC-A522-7AFB6A935799}" dt="2019-12-04T01:36:10.550" v="1278" actId="14100"/>
          <ac:spMkLst>
            <pc:docMk/>
            <pc:sldMk cId="3861955061" sldId="260"/>
            <ac:spMk id="10" creationId="{3FBC75E5-742A-4BE4-911C-EBF459FA1CE8}"/>
          </ac:spMkLst>
        </pc:spChg>
        <pc:graphicFrameChg chg="add del mod ord modGraphic">
          <ac:chgData name="tuan anh dao" userId="bcd6b9654572a672" providerId="Windows Live" clId="Web-{AD4BB6CC-8D74-49DC-A522-7AFB6A935799}" dt="2019-12-04T01:07:36.357" v="707"/>
          <ac:graphicFrameMkLst>
            <pc:docMk/>
            <pc:sldMk cId="3861955061" sldId="260"/>
            <ac:graphicFrameMk id="4" creationId="{6B65BBB3-09FE-40FE-90CE-4C9EF8E834B6}"/>
          </ac:graphicFrameMkLst>
        </pc:graphicFrameChg>
        <pc:graphicFrameChg chg="add mod ord modGraphic">
          <ac:chgData name="tuan anh dao" userId="bcd6b9654572a672" providerId="Windows Live" clId="Web-{AD4BB6CC-8D74-49DC-A522-7AFB6A935799}" dt="2019-12-04T01:35:16.925" v="1270" actId="1076"/>
          <ac:graphicFrameMkLst>
            <pc:docMk/>
            <pc:sldMk cId="3861955061" sldId="260"/>
            <ac:graphicFrameMk id="6" creationId="{18C2837A-839E-4F32-91FE-E1B4AD4EBDE1}"/>
          </ac:graphicFrameMkLst>
        </pc:graphicFrameChg>
      </pc:sldChg>
      <pc:sldChg chg="addSp delSp modSp new">
        <pc:chgData name="tuan anh dao" userId="bcd6b9654572a672" providerId="Windows Live" clId="Web-{AD4BB6CC-8D74-49DC-A522-7AFB6A935799}" dt="2019-12-04T01:40:40.645" v="1307"/>
        <pc:sldMkLst>
          <pc:docMk/>
          <pc:sldMk cId="4169307458" sldId="261"/>
        </pc:sldMkLst>
        <pc:spChg chg="del">
          <ac:chgData name="tuan anh dao" userId="bcd6b9654572a672" providerId="Windows Live" clId="Web-{AD4BB6CC-8D74-49DC-A522-7AFB6A935799}" dt="2019-12-04T01:37:11.285" v="1280"/>
          <ac:spMkLst>
            <pc:docMk/>
            <pc:sldMk cId="4169307458" sldId="261"/>
            <ac:spMk id="2" creationId="{6ADF31BF-C043-4DEA-A512-41ABA4CC5E78}"/>
          </ac:spMkLst>
        </pc:spChg>
        <pc:spChg chg="del mod">
          <ac:chgData name="tuan anh dao" userId="bcd6b9654572a672" providerId="Windows Live" clId="Web-{AD4BB6CC-8D74-49DC-A522-7AFB6A935799}" dt="2019-12-04T01:40:40.645" v="1307"/>
          <ac:spMkLst>
            <pc:docMk/>
            <pc:sldMk cId="4169307458" sldId="261"/>
            <ac:spMk id="3" creationId="{EFA81AC9-79D1-46BF-8B44-4FFACB271840}"/>
          </ac:spMkLst>
        </pc:spChg>
        <pc:spChg chg="add mod">
          <ac:chgData name="tuan anh dao" userId="bcd6b9654572a672" providerId="Windows Live" clId="Web-{AD4BB6CC-8D74-49DC-A522-7AFB6A935799}" dt="2019-12-04T01:40:40.645" v="1307"/>
          <ac:spMkLst>
            <pc:docMk/>
            <pc:sldMk cId="4169307458" sldId="261"/>
            <ac:spMk id="5" creationId="{16791CE2-1553-48D7-B4BB-66746BC06B80}"/>
          </ac:spMkLst>
        </pc:spChg>
      </pc:sldChg>
      <pc:sldMasterChg chg="add del addSldLayout delSldLayout">
        <pc:chgData name="tuan anh dao" userId="bcd6b9654572a672" providerId="Windows Live" clId="Web-{AD4BB6CC-8D74-49DC-A522-7AFB6A935799}" dt="2019-12-04T00:21:04.301" v="253"/>
        <pc:sldMasterMkLst>
          <pc:docMk/>
          <pc:sldMasterMk cId="2371758177" sldId="2147483660"/>
        </pc:sldMasterMkLst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3129878285" sldId="2147483661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572029412" sldId="2147483662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3636461385" sldId="2147483663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3626050071" sldId="2147483664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4223613637" sldId="2147483665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986665687" sldId="2147483666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2924672457" sldId="2147483667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1650365514" sldId="2147483668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746702124" sldId="2147483669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61784523" sldId="2147483670"/>
          </pc:sldLayoutMkLst>
        </pc:sldLayoutChg>
        <pc:sldLayoutChg chg="add del">
          <pc:chgData name="tuan anh dao" userId="bcd6b9654572a672" providerId="Windows Live" clId="Web-{AD4BB6CC-8D74-49DC-A522-7AFB6A935799}" dt="2019-12-04T00:21:04.301" v="253"/>
          <pc:sldLayoutMkLst>
            <pc:docMk/>
            <pc:sldMasterMk cId="2371758177" sldId="2147483660"/>
            <pc:sldLayoutMk cId="1164236222" sldId="2147483671"/>
          </pc:sldLayoutMkLst>
        </pc:sldLayoutChg>
      </pc:sldMasterChg>
      <pc:sldMasterChg chg="add del addSldLayout delSldLayout modSldLayout">
        <pc:chgData name="tuan anh dao" userId="bcd6b9654572a672" providerId="Windows Live" clId="Web-{AD4BB6CC-8D74-49DC-A522-7AFB6A935799}" dt="2019-12-04T00:21:04.301" v="253"/>
        <pc:sldMasterMkLst>
          <pc:docMk/>
          <pc:sldMasterMk cId="3012198380" sldId="2147483672"/>
        </pc:sldMasterMkLst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2405079445" sldId="2147483673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723119872" sldId="2147483674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1238416992" sldId="2147483675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746780764" sldId="2147483676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1468370775" sldId="2147483677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3520014324" sldId="2147483678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2609784423" sldId="2147483679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2716367783" sldId="2147483680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3844079133" sldId="2147483681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1678713216" sldId="2147483682"/>
          </pc:sldLayoutMkLst>
        </pc:sldLayoutChg>
        <pc:sldLayoutChg chg="add del mod replId">
          <pc:chgData name="tuan anh dao" userId="bcd6b9654572a672" providerId="Windows Live" clId="Web-{AD4BB6CC-8D74-49DC-A522-7AFB6A935799}" dt="2019-12-04T00:21:04.301" v="253"/>
          <pc:sldLayoutMkLst>
            <pc:docMk/>
            <pc:sldMasterMk cId="3012198380" sldId="2147483672"/>
            <pc:sldLayoutMk cId="3670015932" sldId="2147483683"/>
          </pc:sldLayoutMkLst>
        </pc:sldLayoutChg>
      </pc:sldMasterChg>
    </pc:docChg>
  </pc:docChgLst>
  <pc:docChgLst>
    <pc:chgData name="tuan anh dao" userId="bcd6b9654572a672" providerId="Windows Live" clId="Web-{3ECCDC2B-59AE-4B05-9BFF-EC907E138363}"/>
    <pc:docChg chg="modSld">
      <pc:chgData name="tuan anh dao" userId="bcd6b9654572a672" providerId="Windows Live" clId="Web-{3ECCDC2B-59AE-4B05-9BFF-EC907E138363}" dt="2019-12-04T11:34:09.718" v="1" actId="20577"/>
      <pc:docMkLst>
        <pc:docMk/>
      </pc:docMkLst>
      <pc:sldChg chg="modSp">
        <pc:chgData name="tuan anh dao" userId="bcd6b9654572a672" providerId="Windows Live" clId="Web-{3ECCDC2B-59AE-4B05-9BFF-EC907E138363}" dt="2019-12-04T11:34:09.702" v="0" actId="20577"/>
        <pc:sldMkLst>
          <pc:docMk/>
          <pc:sldMk cId="2367638331" sldId="258"/>
        </pc:sldMkLst>
        <pc:spChg chg="mod">
          <ac:chgData name="tuan anh dao" userId="bcd6b9654572a672" providerId="Windows Live" clId="Web-{3ECCDC2B-59AE-4B05-9BFF-EC907E138363}" dt="2019-12-04T11:34:09.702" v="0" actId="20577"/>
          <ac:spMkLst>
            <pc:docMk/>
            <pc:sldMk cId="2367638331" sldId="258"/>
            <ac:spMk id="3" creationId="{2B56043F-0955-43FD-88AA-8ED0DCE074ED}"/>
          </ac:spMkLst>
        </pc:spChg>
      </pc:sldChg>
    </pc:docChg>
  </pc:docChgLst>
  <pc:docChgLst>
    <pc:chgData name="tuan anh dao" userId="bcd6b9654572a672" providerId="Windows Live" clId="Web-{C0325DEC-21C8-4706-80CF-B38C84349C59}"/>
    <pc:docChg chg="modSld">
      <pc:chgData name="tuan anh dao" userId="bcd6b9654572a672" providerId="Windows Live" clId="Web-{C0325DEC-21C8-4706-80CF-B38C84349C59}" dt="2019-12-04T08:46:15.224" v="120"/>
      <pc:docMkLst>
        <pc:docMk/>
      </pc:docMkLst>
      <pc:sldChg chg="modSp mod setBg">
        <pc:chgData name="tuan anh dao" userId="bcd6b9654572a672" providerId="Windows Live" clId="Web-{C0325DEC-21C8-4706-80CF-B38C84349C59}" dt="2019-12-04T08:40:45.912" v="112" actId="1076"/>
        <pc:sldMkLst>
          <pc:docMk/>
          <pc:sldMk cId="553726541" sldId="256"/>
        </pc:sldMkLst>
        <pc:spChg chg="mod">
          <ac:chgData name="tuan anh dao" userId="bcd6b9654572a672" providerId="Windows Live" clId="Web-{C0325DEC-21C8-4706-80CF-B38C84349C59}" dt="2019-12-04T08:40:42.772" v="111" actId="1076"/>
          <ac:spMkLst>
            <pc:docMk/>
            <pc:sldMk cId="553726541" sldId="256"/>
            <ac:spMk id="2" creationId="{9FB28281-3783-403A-B1AB-0182A003DFE3}"/>
          </ac:spMkLst>
        </pc:spChg>
        <pc:spChg chg="mod">
          <ac:chgData name="tuan anh dao" userId="bcd6b9654572a672" providerId="Windows Live" clId="Web-{C0325DEC-21C8-4706-80CF-B38C84349C59}" dt="2019-12-04T08:40:45.912" v="112" actId="1076"/>
          <ac:spMkLst>
            <pc:docMk/>
            <pc:sldMk cId="553726541" sldId="256"/>
            <ac:spMk id="3" creationId="{C4542EAC-8BF3-4BFD-9891-145BC49409C2}"/>
          </ac:spMkLst>
        </pc:spChg>
      </pc:sldChg>
      <pc:sldChg chg="modSp mod setBg">
        <pc:chgData name="tuan anh dao" userId="bcd6b9654572a672" providerId="Windows Live" clId="Web-{C0325DEC-21C8-4706-80CF-B38C84349C59}" dt="2019-12-04T08:37:36.241" v="89" actId="1076"/>
        <pc:sldMkLst>
          <pc:docMk/>
          <pc:sldMk cId="2222345172" sldId="257"/>
        </pc:sldMkLst>
        <pc:spChg chg="mod">
          <ac:chgData name="tuan anh dao" userId="bcd6b9654572a672" providerId="Windows Live" clId="Web-{C0325DEC-21C8-4706-80CF-B38C84349C59}" dt="2019-12-04T08:37:36.241" v="89" actId="1076"/>
          <ac:spMkLst>
            <pc:docMk/>
            <pc:sldMk cId="2222345172" sldId="257"/>
            <ac:spMk id="2" creationId="{AED68BB5-DF3C-4172-8ADF-5870246B1C64}"/>
          </ac:spMkLst>
        </pc:spChg>
        <pc:spChg chg="mod">
          <ac:chgData name="tuan anh dao" userId="bcd6b9654572a672" providerId="Windows Live" clId="Web-{C0325DEC-21C8-4706-80CF-B38C84349C59}" dt="2019-12-04T08:37:33.476" v="88" actId="1076"/>
          <ac:spMkLst>
            <pc:docMk/>
            <pc:sldMk cId="2222345172" sldId="257"/>
            <ac:spMk id="3" creationId="{5CBC2FC8-8BD0-4EBB-9C79-5C1B49F64EF6}"/>
          </ac:spMkLst>
        </pc:spChg>
      </pc:sldChg>
      <pc:sldChg chg="modSp mod setBg">
        <pc:chgData name="tuan anh dao" userId="bcd6b9654572a672" providerId="Windows Live" clId="Web-{C0325DEC-21C8-4706-80CF-B38C84349C59}" dt="2019-12-04T08:46:02.692" v="119"/>
        <pc:sldMkLst>
          <pc:docMk/>
          <pc:sldMk cId="2367638331" sldId="258"/>
        </pc:sldMkLst>
        <pc:spChg chg="mod">
          <ac:chgData name="tuan anh dao" userId="bcd6b9654572a672" providerId="Windows Live" clId="Web-{C0325DEC-21C8-4706-80CF-B38C84349C59}" dt="2019-12-04T08:32:19.524" v="62" actId="20577"/>
          <ac:spMkLst>
            <pc:docMk/>
            <pc:sldMk cId="2367638331" sldId="258"/>
            <ac:spMk id="3" creationId="{2B56043F-0955-43FD-88AA-8ED0DCE074ED}"/>
          </ac:spMkLst>
        </pc:spChg>
        <pc:spChg chg="mod">
          <ac:chgData name="tuan anh dao" userId="bcd6b9654572a672" providerId="Windows Live" clId="Web-{C0325DEC-21C8-4706-80CF-B38C84349C59}" dt="2019-12-04T08:46:02.692" v="119"/>
          <ac:spMkLst>
            <pc:docMk/>
            <pc:sldMk cId="2367638331" sldId="258"/>
            <ac:spMk id="4" creationId="{A0F930E5-DE8E-4538-9570-E9A3C5A61DED}"/>
          </ac:spMkLst>
        </pc:spChg>
      </pc:sldChg>
      <pc:sldChg chg="modSp mod setBg">
        <pc:chgData name="tuan anh dao" userId="bcd6b9654572a672" providerId="Windows Live" clId="Web-{C0325DEC-21C8-4706-80CF-B38C84349C59}" dt="2019-12-04T08:46:15.224" v="120"/>
        <pc:sldMkLst>
          <pc:docMk/>
          <pc:sldMk cId="1170805356" sldId="259"/>
        </pc:sldMkLst>
        <pc:spChg chg="mod">
          <ac:chgData name="tuan anh dao" userId="bcd6b9654572a672" providerId="Windows Live" clId="Web-{C0325DEC-21C8-4706-80CF-B38C84349C59}" dt="2019-12-04T08:32:30.664" v="75" actId="20577"/>
          <ac:spMkLst>
            <pc:docMk/>
            <pc:sldMk cId="1170805356" sldId="259"/>
            <ac:spMk id="2" creationId="{50F9318D-BA9D-46CA-9FC1-342EC3A2D1A5}"/>
          </ac:spMkLst>
        </pc:spChg>
        <pc:spChg chg="mod">
          <ac:chgData name="tuan anh dao" userId="bcd6b9654572a672" providerId="Windows Live" clId="Web-{C0325DEC-21C8-4706-80CF-B38C84349C59}" dt="2019-12-04T08:32:33.696" v="79" actId="20577"/>
          <ac:spMkLst>
            <pc:docMk/>
            <pc:sldMk cId="1170805356" sldId="259"/>
            <ac:spMk id="3" creationId="{88A289B5-2F3D-4F5A-961B-E332E466CD11}"/>
          </ac:spMkLst>
        </pc:spChg>
        <pc:spChg chg="mod">
          <ac:chgData name="tuan anh dao" userId="bcd6b9654572a672" providerId="Windows Live" clId="Web-{C0325DEC-21C8-4706-80CF-B38C84349C59}" dt="2019-12-04T08:46:15.224" v="120"/>
          <ac:spMkLst>
            <pc:docMk/>
            <pc:sldMk cId="1170805356" sldId="259"/>
            <ac:spMk id="4" creationId="{759C4F3F-17D6-44DE-BAA8-444F24963A46}"/>
          </ac:spMkLst>
        </pc:spChg>
      </pc:sldChg>
      <pc:sldChg chg="modSp">
        <pc:chgData name="tuan anh dao" userId="bcd6b9654572a672" providerId="Windows Live" clId="Web-{C0325DEC-21C8-4706-80CF-B38C84349C59}" dt="2019-12-04T08:21:50.417" v="19" actId="1076"/>
        <pc:sldMkLst>
          <pc:docMk/>
          <pc:sldMk cId="3861955061" sldId="260"/>
        </pc:sldMkLst>
        <pc:spChg chg="mod">
          <ac:chgData name="tuan anh dao" userId="bcd6b9654572a672" providerId="Windows Live" clId="Web-{C0325DEC-21C8-4706-80CF-B38C84349C59}" dt="2019-12-04T08:21:32.839" v="17" actId="14100"/>
          <ac:spMkLst>
            <pc:docMk/>
            <pc:sldMk cId="3861955061" sldId="260"/>
            <ac:spMk id="2" creationId="{7662723D-021A-46A5-8A3C-05E94C893999}"/>
          </ac:spMkLst>
        </pc:spChg>
        <pc:spChg chg="mod">
          <ac:chgData name="tuan anh dao" userId="bcd6b9654572a672" providerId="Windows Live" clId="Web-{C0325DEC-21C8-4706-80CF-B38C84349C59}" dt="2019-12-04T08:21:38.823" v="18" actId="1076"/>
          <ac:spMkLst>
            <pc:docMk/>
            <pc:sldMk cId="3861955061" sldId="260"/>
            <ac:spMk id="9" creationId="{098750C7-01A6-437A-824E-B42C8013E0D9}"/>
          </ac:spMkLst>
        </pc:spChg>
        <pc:graphicFrameChg chg="mod modGraphic">
          <ac:chgData name="tuan anh dao" userId="bcd6b9654572a672" providerId="Windows Live" clId="Web-{C0325DEC-21C8-4706-80CF-B38C84349C59}" dt="2019-12-04T08:21:50.417" v="19" actId="1076"/>
          <ac:graphicFrameMkLst>
            <pc:docMk/>
            <pc:sldMk cId="3861955061" sldId="260"/>
            <ac:graphicFrameMk id="6" creationId="{18C2837A-839E-4F32-91FE-E1B4AD4EBDE1}"/>
          </ac:graphicFrameMkLst>
        </pc:graphicFrameChg>
      </pc:sldChg>
      <pc:sldChg chg="delSp mod setBg">
        <pc:chgData name="tuan anh dao" userId="bcd6b9654572a672" providerId="Windows Live" clId="Web-{C0325DEC-21C8-4706-80CF-B38C84349C59}" dt="2019-12-04T08:18:17.761" v="1"/>
        <pc:sldMkLst>
          <pc:docMk/>
          <pc:sldMk cId="4169307458" sldId="261"/>
        </pc:sldMkLst>
        <pc:spChg chg="del">
          <ac:chgData name="tuan anh dao" userId="bcd6b9654572a672" providerId="Windows Live" clId="Web-{C0325DEC-21C8-4706-80CF-B38C84349C59}" dt="2019-12-04T08:18:17.761" v="1"/>
          <ac:spMkLst>
            <pc:docMk/>
            <pc:sldMk cId="4169307458" sldId="261"/>
            <ac:spMk id="5" creationId="{16791CE2-1553-48D7-B4BB-66746BC06B80}"/>
          </ac:spMkLst>
        </pc:spChg>
      </pc:sldChg>
    </pc:docChg>
  </pc:docChgLst>
  <pc:docChgLst>
    <pc:chgData name="tuan anh dao" userId="bcd6b9654572a672" providerId="Windows Live" clId="Web-{1151A3B6-EB53-4B7F-898C-0F906B481719}"/>
    <pc:docChg chg="modSld">
      <pc:chgData name="tuan anh dao" userId="bcd6b9654572a672" providerId="Windows Live" clId="Web-{1151A3B6-EB53-4B7F-898C-0F906B481719}" dt="2019-12-06T10:40:11.937" v="70" actId="20577"/>
      <pc:docMkLst>
        <pc:docMk/>
      </pc:docMkLst>
      <pc:sldChg chg="modSp">
        <pc:chgData name="tuan anh dao" userId="bcd6b9654572a672" providerId="Windows Live" clId="Web-{1151A3B6-EB53-4B7F-898C-0F906B481719}" dt="2019-12-06T10:40:11.906" v="69" actId="20577"/>
        <pc:sldMkLst>
          <pc:docMk/>
          <pc:sldMk cId="2367638331" sldId="258"/>
        </pc:sldMkLst>
        <pc:spChg chg="mod">
          <ac:chgData name="tuan anh dao" userId="bcd6b9654572a672" providerId="Windows Live" clId="Web-{1151A3B6-EB53-4B7F-898C-0F906B481719}" dt="2019-12-06T10:40:11.906" v="69" actId="20577"/>
          <ac:spMkLst>
            <pc:docMk/>
            <pc:sldMk cId="2367638331" sldId="258"/>
            <ac:spMk id="3" creationId="{2B56043F-0955-43FD-88AA-8ED0DCE074ED}"/>
          </ac:spMkLst>
        </pc:spChg>
      </pc:sldChg>
      <pc:sldChg chg="modSp">
        <pc:chgData name="tuan anh dao" userId="bcd6b9654572a672" providerId="Windows Live" clId="Web-{1151A3B6-EB53-4B7F-898C-0F906B481719}" dt="2019-12-06T10:35:55.109" v="60" actId="1076"/>
        <pc:sldMkLst>
          <pc:docMk/>
          <pc:sldMk cId="3861955061" sldId="260"/>
        </pc:sldMkLst>
        <pc:spChg chg="mod">
          <ac:chgData name="tuan anh dao" userId="bcd6b9654572a672" providerId="Windows Live" clId="Web-{1151A3B6-EB53-4B7F-898C-0F906B481719}" dt="2019-12-06T10:35:55.109" v="60" actId="1076"/>
          <ac:spMkLst>
            <pc:docMk/>
            <pc:sldMk cId="3861955061" sldId="260"/>
            <ac:spMk id="10" creationId="{3FBC75E5-742A-4BE4-911C-EBF459FA1CE8}"/>
          </ac:spMkLst>
        </pc:spChg>
      </pc:sldChg>
      <pc:sldChg chg="modSp">
        <pc:chgData name="tuan anh dao" userId="bcd6b9654572a672" providerId="Windows Live" clId="Web-{1151A3B6-EB53-4B7F-898C-0F906B481719}" dt="2019-12-06T10:35:44.984" v="59" actId="20577"/>
        <pc:sldMkLst>
          <pc:docMk/>
          <pc:sldMk cId="392532549" sldId="262"/>
        </pc:sldMkLst>
        <pc:spChg chg="mod">
          <ac:chgData name="tuan anh dao" userId="bcd6b9654572a672" providerId="Windows Live" clId="Web-{1151A3B6-EB53-4B7F-898C-0F906B481719}" dt="2019-12-06T10:35:44.984" v="59" actId="20577"/>
          <ac:spMkLst>
            <pc:docMk/>
            <pc:sldMk cId="392532549" sldId="262"/>
            <ac:spMk id="3" creationId="{CECF59E8-E629-4493-B6BA-5AD23928F182}"/>
          </ac:spMkLst>
        </pc:spChg>
      </pc:sldChg>
    </pc:docChg>
  </pc:docChgLst>
  <pc:docChgLst>
    <pc:chgData name="tuan anh dao" userId="bcd6b9654572a672" providerId="Windows Live" clId="Web-{33962D3B-B966-421F-851F-D9104497F9DB}"/>
    <pc:docChg chg="addSld delSld modSld addMainMaster delMainMaster">
      <pc:chgData name="tuan anh dao" userId="bcd6b9654572a672" providerId="Windows Live" clId="Web-{33962D3B-B966-421F-851F-D9104497F9DB}" dt="2019-12-04T10:59:12.707" v="407" actId="14100"/>
      <pc:docMkLst>
        <pc:docMk/>
      </pc:docMkLst>
      <pc:sldChg chg="modSp mod modClrScheme chgLayout">
        <pc:chgData name="tuan anh dao" userId="bcd6b9654572a672" providerId="Windows Live" clId="Web-{33962D3B-B966-421F-851F-D9104497F9DB}" dt="2019-12-04T10:33:55.334" v="94"/>
        <pc:sldMkLst>
          <pc:docMk/>
          <pc:sldMk cId="553726541" sldId="256"/>
        </pc:sldMkLst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553726541" sldId="256"/>
            <ac:spMk id="2" creationId="{9FB28281-3783-403A-B1AB-0182A003DFE3}"/>
          </ac:spMkLst>
        </pc:spChg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553726541" sldId="256"/>
            <ac:spMk id="3" creationId="{C4542EAC-8BF3-4BFD-9891-145BC49409C2}"/>
          </ac:spMkLst>
        </pc:spChg>
      </pc:sldChg>
      <pc:sldChg chg="modSp mod modClrScheme chgLayout">
        <pc:chgData name="tuan anh dao" userId="bcd6b9654572a672" providerId="Windows Live" clId="Web-{33962D3B-B966-421F-851F-D9104497F9DB}" dt="2019-12-04T10:33:55.334" v="94"/>
        <pc:sldMkLst>
          <pc:docMk/>
          <pc:sldMk cId="2222345172" sldId="257"/>
        </pc:sldMkLst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2222345172" sldId="257"/>
            <ac:spMk id="2" creationId="{AED68BB5-DF3C-4172-8ADF-5870246B1C64}"/>
          </ac:spMkLst>
        </pc:spChg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2222345172" sldId="257"/>
            <ac:spMk id="3" creationId="{5CBC2FC8-8BD0-4EBB-9C79-5C1B49F64EF6}"/>
          </ac:spMkLst>
        </pc:spChg>
      </pc:sldChg>
      <pc:sldChg chg="modSp mod modClrScheme chgLayout">
        <pc:chgData name="tuan anh dao" userId="bcd6b9654572a672" providerId="Windows Live" clId="Web-{33962D3B-B966-421F-851F-D9104497F9DB}" dt="2019-12-04T10:35:10.600" v="106" actId="20577"/>
        <pc:sldMkLst>
          <pc:docMk/>
          <pc:sldMk cId="2367638331" sldId="258"/>
        </pc:sldMkLst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2367638331" sldId="258"/>
            <ac:spMk id="2" creationId="{F5960403-0961-49F3-ACDB-A65F86C8107D}"/>
          </ac:spMkLst>
        </pc:spChg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2367638331" sldId="258"/>
            <ac:spMk id="3" creationId="{2B56043F-0955-43FD-88AA-8ED0DCE074ED}"/>
          </ac:spMkLst>
        </pc:spChg>
        <pc:spChg chg="mod">
          <ac:chgData name="tuan anh dao" userId="bcd6b9654572a672" providerId="Windows Live" clId="Web-{33962D3B-B966-421F-851F-D9104497F9DB}" dt="2019-12-04T10:35:10.600" v="106" actId="20577"/>
          <ac:spMkLst>
            <pc:docMk/>
            <pc:sldMk cId="2367638331" sldId="258"/>
            <ac:spMk id="4" creationId="{A0F930E5-DE8E-4538-9570-E9A3C5A61DED}"/>
          </ac:spMkLst>
        </pc:spChg>
      </pc:sldChg>
      <pc:sldChg chg="modSp mod modClrScheme chgLayout">
        <pc:chgData name="tuan anh dao" userId="bcd6b9654572a672" providerId="Windows Live" clId="Web-{33962D3B-B966-421F-851F-D9104497F9DB}" dt="2019-12-04T10:33:55.334" v="94"/>
        <pc:sldMkLst>
          <pc:docMk/>
          <pc:sldMk cId="1170805356" sldId="259"/>
        </pc:sldMkLst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1170805356" sldId="259"/>
            <ac:spMk id="2" creationId="{50F9318D-BA9D-46CA-9FC1-342EC3A2D1A5}"/>
          </ac:spMkLst>
        </pc:spChg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1170805356" sldId="259"/>
            <ac:spMk id="3" creationId="{88A289B5-2F3D-4F5A-961B-E332E466CD11}"/>
          </ac:spMkLst>
        </pc:spChg>
      </pc:sldChg>
      <pc:sldChg chg="modSp mod modClrScheme chgLayout">
        <pc:chgData name="tuan anh dao" userId="bcd6b9654572a672" providerId="Windows Live" clId="Web-{33962D3B-B966-421F-851F-D9104497F9DB}" dt="2019-12-04T10:33:55.334" v="94"/>
        <pc:sldMkLst>
          <pc:docMk/>
          <pc:sldMk cId="3861955061" sldId="260"/>
        </pc:sldMkLst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3861955061" sldId="260"/>
            <ac:spMk id="2" creationId="{7662723D-021A-46A5-8A3C-05E94C893999}"/>
          </ac:spMkLst>
        </pc:spChg>
        <pc:graphicFrameChg chg="mod ord">
          <ac:chgData name="tuan anh dao" userId="bcd6b9654572a672" providerId="Windows Live" clId="Web-{33962D3B-B966-421F-851F-D9104497F9DB}" dt="2019-12-04T10:33:55.334" v="94"/>
          <ac:graphicFrameMkLst>
            <pc:docMk/>
            <pc:sldMk cId="3861955061" sldId="260"/>
            <ac:graphicFrameMk id="6" creationId="{18C2837A-839E-4F32-91FE-E1B4AD4EBDE1}"/>
          </ac:graphicFrameMkLst>
        </pc:graphicFrameChg>
      </pc:sldChg>
      <pc:sldChg chg="mod modClrScheme chgLayout">
        <pc:chgData name="tuan anh dao" userId="bcd6b9654572a672" providerId="Windows Live" clId="Web-{33962D3B-B966-421F-851F-D9104497F9DB}" dt="2019-12-04T10:33:55.334" v="94"/>
        <pc:sldMkLst>
          <pc:docMk/>
          <pc:sldMk cId="4169307458" sldId="261"/>
        </pc:sldMkLst>
      </pc:sldChg>
      <pc:sldChg chg="addSp modSp new mod setBg">
        <pc:chgData name="tuan anh dao" userId="bcd6b9654572a672" providerId="Windows Live" clId="Web-{33962D3B-B966-421F-851F-D9104497F9DB}" dt="2019-12-04T10:47:17.887" v="247" actId="20577"/>
        <pc:sldMkLst>
          <pc:docMk/>
          <pc:sldMk cId="392532549" sldId="262"/>
        </pc:sldMkLst>
        <pc:spChg chg="mod">
          <ac:chgData name="tuan anh dao" userId="bcd6b9654572a672" providerId="Windows Live" clId="Web-{33962D3B-B966-421F-851F-D9104497F9DB}" dt="2019-12-04T10:47:17.887" v="247" actId="20577"/>
          <ac:spMkLst>
            <pc:docMk/>
            <pc:sldMk cId="392532549" sldId="262"/>
            <ac:spMk id="2" creationId="{5B2345E5-DEB1-45FF-83F2-61C92CD8E35E}"/>
          </ac:spMkLst>
        </pc:spChg>
        <pc:spChg chg="mod">
          <ac:chgData name="tuan anh dao" userId="bcd6b9654572a672" providerId="Windows Live" clId="Web-{33962D3B-B966-421F-851F-D9104497F9DB}" dt="2019-12-04T10:41:53.369" v="191" actId="14100"/>
          <ac:spMkLst>
            <pc:docMk/>
            <pc:sldMk cId="392532549" sldId="262"/>
            <ac:spMk id="3" creationId="{CECF59E8-E629-4493-B6BA-5AD23928F182}"/>
          </ac:spMkLst>
        </pc:spChg>
        <pc:spChg chg="add mod">
          <ac:chgData name="tuan anh dao" userId="bcd6b9654572a672" providerId="Windows Live" clId="Web-{33962D3B-B966-421F-851F-D9104497F9DB}" dt="2019-12-04T10:46:35.152" v="228" actId="20577"/>
          <ac:spMkLst>
            <pc:docMk/>
            <pc:sldMk cId="392532549" sldId="262"/>
            <ac:spMk id="4" creationId="{6CAFE6D4-70C8-4AE2-B116-E60BE48957FB}"/>
          </ac:spMkLst>
        </pc:spChg>
      </pc:sldChg>
      <pc:sldChg chg="addSp delSp modSp new del mod setBg modClrScheme chgLayout">
        <pc:chgData name="tuan anh dao" userId="bcd6b9654572a672" providerId="Windows Live" clId="Web-{33962D3B-B966-421F-851F-D9104497F9DB}" dt="2019-12-04T10:33:56.631" v="95"/>
        <pc:sldMkLst>
          <pc:docMk/>
          <pc:sldMk cId="4266517711" sldId="262"/>
        </pc:sldMkLst>
        <pc:spChg chg="add del mod ord">
          <ac:chgData name="tuan anh dao" userId="bcd6b9654572a672" providerId="Windows Live" clId="Web-{33962D3B-B966-421F-851F-D9104497F9DB}" dt="2019-12-04T10:33:55.334" v="94"/>
          <ac:spMkLst>
            <pc:docMk/>
            <pc:sldMk cId="4266517711" sldId="262"/>
            <ac:spMk id="2" creationId="{E857B929-BD9A-46E3-947A-01D0FF582E32}"/>
          </ac:spMkLst>
        </pc:spChg>
        <pc:spChg chg="mod ord">
          <ac:chgData name="tuan anh dao" userId="bcd6b9654572a672" providerId="Windows Live" clId="Web-{33962D3B-B966-421F-851F-D9104497F9DB}" dt="2019-12-04T10:33:55.334" v="94"/>
          <ac:spMkLst>
            <pc:docMk/>
            <pc:sldMk cId="4266517711" sldId="262"/>
            <ac:spMk id="3" creationId="{29589D10-D6AF-48AC-BAE7-366499E406E1}"/>
          </ac:spMkLst>
        </pc:spChg>
        <pc:spChg chg="add del mod">
          <ac:chgData name="tuan anh dao" userId="bcd6b9654572a672" providerId="Windows Live" clId="Web-{33962D3B-B966-421F-851F-D9104497F9DB}" dt="2019-12-04T10:33:49.803" v="56"/>
          <ac:spMkLst>
            <pc:docMk/>
            <pc:sldMk cId="4266517711" sldId="262"/>
            <ac:spMk id="4" creationId="{197734A5-2175-4584-B697-523F003B47DF}"/>
          </ac:spMkLst>
        </pc:spChg>
      </pc:sldChg>
      <pc:sldChg chg="addSp delSp modSp new">
        <pc:chgData name="tuan anh dao" userId="bcd6b9654572a672" providerId="Windows Live" clId="Web-{33962D3B-B966-421F-851F-D9104497F9DB}" dt="2019-12-04T10:59:12.707" v="407" actId="14100"/>
        <pc:sldMkLst>
          <pc:docMk/>
          <pc:sldMk cId="3208576151" sldId="263"/>
        </pc:sldMkLst>
        <pc:spChg chg="mod">
          <ac:chgData name="tuan anh dao" userId="bcd6b9654572a672" providerId="Windows Live" clId="Web-{33962D3B-B966-421F-851F-D9104497F9DB}" dt="2019-12-04T10:49:13.387" v="259" actId="1076"/>
          <ac:spMkLst>
            <pc:docMk/>
            <pc:sldMk cId="3208576151" sldId="263"/>
            <ac:spMk id="2" creationId="{81F9AE8F-0D8C-44D4-BED4-E61ADD86CE16}"/>
          </ac:spMkLst>
        </pc:spChg>
        <pc:spChg chg="del mod">
          <ac:chgData name="tuan anh dao" userId="bcd6b9654572a672" providerId="Windows Live" clId="Web-{33962D3B-B966-421F-851F-D9104497F9DB}" dt="2019-12-04T10:56:44.203" v="362"/>
          <ac:spMkLst>
            <pc:docMk/>
            <pc:sldMk cId="3208576151" sldId="263"/>
            <ac:spMk id="3" creationId="{6AF292F8-29DE-46A7-B029-D00863348F9D}"/>
          </ac:spMkLst>
        </pc:spChg>
        <pc:spChg chg="add mod">
          <ac:chgData name="tuan anh dao" userId="bcd6b9654572a672" providerId="Windows Live" clId="Web-{33962D3B-B966-421F-851F-D9104497F9DB}" dt="2019-12-04T10:57:09.469" v="368" actId="1076"/>
          <ac:spMkLst>
            <pc:docMk/>
            <pc:sldMk cId="3208576151" sldId="263"/>
            <ac:spMk id="4" creationId="{EC8D7EE4-89CD-469A-BD03-3662BA9D7B21}"/>
          </ac:spMkLst>
        </pc:spChg>
        <pc:spChg chg="add del mod">
          <ac:chgData name="tuan anh dao" userId="bcd6b9654572a672" providerId="Windows Live" clId="Web-{33962D3B-B966-421F-851F-D9104497F9DB}" dt="2019-12-04T10:56:00.078" v="352"/>
          <ac:spMkLst>
            <pc:docMk/>
            <pc:sldMk cId="3208576151" sldId="263"/>
            <ac:spMk id="5" creationId="{2E94947A-ED40-41E6-BB83-2FB238FF6AF1}"/>
          </ac:spMkLst>
        </pc:spChg>
        <pc:spChg chg="add del mod">
          <ac:chgData name="tuan anh dao" userId="bcd6b9654572a672" providerId="Windows Live" clId="Web-{33962D3B-B966-421F-851F-D9104497F9DB}" dt="2019-12-04T10:57:00.329" v="365"/>
          <ac:spMkLst>
            <pc:docMk/>
            <pc:sldMk cId="3208576151" sldId="263"/>
            <ac:spMk id="7" creationId="{4AE978D3-57FA-4EE9-868A-151FACE08FCA}"/>
          </ac:spMkLst>
        </pc:spChg>
        <pc:spChg chg="add mod">
          <ac:chgData name="tuan anh dao" userId="bcd6b9654572a672" providerId="Windows Live" clId="Web-{33962D3B-B966-421F-851F-D9104497F9DB}" dt="2019-12-04T10:59:12.707" v="407" actId="14100"/>
          <ac:spMkLst>
            <pc:docMk/>
            <pc:sldMk cId="3208576151" sldId="263"/>
            <ac:spMk id="8" creationId="{1E3B0332-550E-4EDE-AFF0-DD6B639EA587}"/>
          </ac:spMkLst>
        </pc:spChg>
      </pc:sldChg>
      <pc:sldChg chg="addSp delSp modSp new">
        <pc:chgData name="tuan anh dao" userId="bcd6b9654572a672" providerId="Windows Live" clId="Web-{33962D3B-B966-421F-851F-D9104497F9DB}" dt="2019-12-04T10:58:22.845" v="390" actId="1076"/>
        <pc:sldMkLst>
          <pc:docMk/>
          <pc:sldMk cId="3472230803" sldId="264"/>
        </pc:sldMkLst>
        <pc:spChg chg="del">
          <ac:chgData name="tuan anh dao" userId="bcd6b9654572a672" providerId="Windows Live" clId="Web-{33962D3B-B966-421F-851F-D9104497F9DB}" dt="2019-12-04T10:56:04.641" v="353"/>
          <ac:spMkLst>
            <pc:docMk/>
            <pc:sldMk cId="3472230803" sldId="264"/>
            <ac:spMk id="2" creationId="{29766B77-9B5B-4447-82BA-5664A01E4DC9}"/>
          </ac:spMkLst>
        </pc:spChg>
        <pc:spChg chg="del">
          <ac:chgData name="tuan anh dao" userId="bcd6b9654572a672" providerId="Windows Live" clId="Web-{33962D3B-B966-421F-851F-D9104497F9DB}" dt="2019-12-04T10:56:05.750" v="354"/>
          <ac:spMkLst>
            <pc:docMk/>
            <pc:sldMk cId="3472230803" sldId="264"/>
            <ac:spMk id="3" creationId="{6B53C254-765E-45EF-8143-34AFCF6EF67F}"/>
          </ac:spMkLst>
        </pc:spChg>
        <pc:spChg chg="add del mod">
          <ac:chgData name="tuan anh dao" userId="bcd6b9654572a672" providerId="Windows Live" clId="Web-{33962D3B-B966-421F-851F-D9104497F9DB}" dt="2019-12-04T10:56:52.328" v="364"/>
          <ac:spMkLst>
            <pc:docMk/>
            <pc:sldMk cId="3472230803" sldId="264"/>
            <ac:spMk id="4" creationId="{865B8AD2-89A2-4BC0-9077-1E98C35665F5}"/>
          </ac:spMkLst>
        </pc:spChg>
        <pc:spChg chg="add mod">
          <ac:chgData name="tuan anh dao" userId="bcd6b9654572a672" providerId="Windows Live" clId="Web-{33962D3B-B966-421F-851F-D9104497F9DB}" dt="2019-12-04T10:58:22.845" v="390" actId="1076"/>
          <ac:spMkLst>
            <pc:docMk/>
            <pc:sldMk cId="3472230803" sldId="264"/>
            <ac:spMk id="5" creationId="{D25F9FED-EA00-4163-B97D-27D966CD5261}"/>
          </ac:spMkLst>
        </pc:spChg>
      </pc:sldChg>
      <pc:sldMasterChg chg="add del addSldLayout delSldLayout">
        <pc:chgData name="tuan anh dao" userId="bcd6b9654572a672" providerId="Windows Live" clId="Web-{33962D3B-B966-421F-851F-D9104497F9DB}" dt="2019-12-04T10:33:55.334" v="94"/>
        <pc:sldMasterMkLst>
          <pc:docMk/>
          <pc:sldMasterMk cId="4074244211" sldId="2147483714"/>
        </pc:sldMasterMkLst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927335671" sldId="2147483715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1049997290" sldId="2147483716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2228201395" sldId="2147483717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4076576338" sldId="2147483718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3288594334" sldId="2147483719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3009755738" sldId="2147483720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2503276349" sldId="2147483721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3046609192" sldId="2147483722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1285571395" sldId="2147483723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2898296435" sldId="2147483724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2356694983" sldId="2147483725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527746878" sldId="2147483726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2042723384" sldId="2147483727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1799366025" sldId="2147483728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4146491535" sldId="2147483729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1527230585" sldId="2147483730"/>
          </pc:sldLayoutMkLst>
        </pc:sldLayoutChg>
        <pc:sldLayoutChg chg="add del">
          <pc:chgData name="tuan anh dao" userId="bcd6b9654572a672" providerId="Windows Live" clId="Web-{33962D3B-B966-421F-851F-D9104497F9DB}" dt="2019-12-04T10:33:55.334" v="94"/>
          <pc:sldLayoutMkLst>
            <pc:docMk/>
            <pc:sldMasterMk cId="4074244211" sldId="2147483714"/>
            <pc:sldLayoutMk cId="3626738941" sldId="2147483731"/>
          </pc:sldLayoutMkLst>
        </pc:sldLayoutChg>
      </pc:sldMasterChg>
      <pc:sldMasterChg chg="add del addSldLayout delSldLayout modSldLayout">
        <pc:chgData name="tuan anh dao" userId="bcd6b9654572a672" providerId="Windows Live" clId="Web-{33962D3B-B966-421F-851F-D9104497F9DB}" dt="2019-12-04T10:33:55.334" v="94"/>
        <pc:sldMasterMkLst>
          <pc:docMk/>
          <pc:sldMasterMk cId="2868401312" sldId="2147483732"/>
        </pc:sldMasterMkLst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3944545488" sldId="2147483733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1044459965" sldId="2147483734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926388606" sldId="2147483735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3593025842" sldId="2147483736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2673485936" sldId="2147483737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3309737566" sldId="2147483738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3939553535" sldId="2147483739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3236195997" sldId="2147483740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1307316654" sldId="2147483741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51349382" sldId="2147483742"/>
          </pc:sldLayoutMkLst>
        </pc:sldLayoutChg>
        <pc:sldLayoutChg chg="add del mod replId">
          <pc:chgData name="tuan anh dao" userId="bcd6b9654572a672" providerId="Windows Live" clId="Web-{33962D3B-B966-421F-851F-D9104497F9DB}" dt="2019-12-04T10:33:55.334" v="94"/>
          <pc:sldLayoutMkLst>
            <pc:docMk/>
            <pc:sldMasterMk cId="2868401312" sldId="2147483732"/>
            <pc:sldLayoutMk cId="1733270897" sldId="2147483743"/>
          </pc:sldLayoutMkLst>
        </pc:sldLayoutChg>
      </pc:sldMasterChg>
    </pc:docChg>
  </pc:docChgLst>
  <pc:docChgLst>
    <pc:chgData name="tuan anh dao" userId="bcd6b9654572a672" providerId="Windows Live" clId="Web-{DDEBA64D-27C0-4E50-9D14-9EAA47750A2A}"/>
    <pc:docChg chg="modSld">
      <pc:chgData name="tuan anh dao" userId="bcd6b9654572a672" providerId="Windows Live" clId="Web-{DDEBA64D-27C0-4E50-9D14-9EAA47750A2A}" dt="2019-12-04T08:48:24.281" v="11" actId="20577"/>
      <pc:docMkLst>
        <pc:docMk/>
      </pc:docMkLst>
      <pc:sldChg chg="modSp">
        <pc:chgData name="tuan anh dao" userId="bcd6b9654572a672" providerId="Windows Live" clId="Web-{DDEBA64D-27C0-4E50-9D14-9EAA47750A2A}" dt="2019-12-04T08:48:20.156" v="10" actId="20577"/>
        <pc:sldMkLst>
          <pc:docMk/>
          <pc:sldMk cId="553726541" sldId="256"/>
        </pc:sldMkLst>
        <pc:spChg chg="mod">
          <ac:chgData name="tuan anh dao" userId="bcd6b9654572a672" providerId="Windows Live" clId="Web-{DDEBA64D-27C0-4E50-9D14-9EAA47750A2A}" dt="2019-12-04T08:48:20.156" v="10" actId="20577"/>
          <ac:spMkLst>
            <pc:docMk/>
            <pc:sldMk cId="553726541" sldId="256"/>
            <ac:spMk id="2" creationId="{9FB28281-3783-403A-B1AB-0182A003DFE3}"/>
          </ac:spMkLst>
        </pc:spChg>
      </pc:sldChg>
      <pc:sldChg chg="modSp">
        <pc:chgData name="tuan anh dao" userId="bcd6b9654572a672" providerId="Windows Live" clId="Web-{DDEBA64D-27C0-4E50-9D14-9EAA47750A2A}" dt="2019-12-04T08:47:10.124" v="0" actId="20577"/>
        <pc:sldMkLst>
          <pc:docMk/>
          <pc:sldMk cId="2222345172" sldId="257"/>
        </pc:sldMkLst>
        <pc:spChg chg="mod">
          <ac:chgData name="tuan anh dao" userId="bcd6b9654572a672" providerId="Windows Live" clId="Web-{DDEBA64D-27C0-4E50-9D14-9EAA47750A2A}" dt="2019-12-04T08:47:10.124" v="0" actId="20577"/>
          <ac:spMkLst>
            <pc:docMk/>
            <pc:sldMk cId="2222345172" sldId="257"/>
            <ac:spMk id="3" creationId="{5CBC2FC8-8BD0-4EBB-9C79-5C1B49F64E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3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9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01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7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9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5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76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60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571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9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9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7746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23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6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491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30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3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44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28281-3783-403A-B1AB-0182A003D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6016" y="4773190"/>
            <a:ext cx="6869536" cy="1837239"/>
          </a:xfrm>
        </p:spPr>
        <p:txBody>
          <a:bodyPr>
            <a:normAutofit fontScale="90000"/>
          </a:bodyPr>
          <a:lstStyle/>
          <a:p>
            <a:r>
              <a:rPr lang="tr-TR" sz="5400" dirty="0" err="1">
                <a:solidFill>
                  <a:schemeClr val="bg1"/>
                </a:solidFill>
                <a:ea typeface="+mj-lt"/>
                <a:cs typeface="+mj-lt"/>
              </a:rPr>
              <a:t>Đề</a:t>
            </a:r>
            <a:r>
              <a:rPr lang="tr-TR" sz="5400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tr-TR" sz="5400" dirty="0" err="1">
                <a:solidFill>
                  <a:schemeClr val="bg1"/>
                </a:solidFill>
                <a:ea typeface="+mj-lt"/>
                <a:cs typeface="+mj-lt"/>
              </a:rPr>
              <a:t>tài</a:t>
            </a:r>
            <a:r>
              <a:rPr lang="tr-TR" sz="5400" dirty="0">
                <a:solidFill>
                  <a:schemeClr val="bg1"/>
                </a:solidFill>
                <a:ea typeface="+mj-lt"/>
                <a:cs typeface="+mj-lt"/>
              </a:rPr>
              <a:t> : </a:t>
            </a:r>
            <a:r>
              <a:rPr lang="tr-TR" sz="5400" dirty="0" err="1">
                <a:solidFill>
                  <a:schemeClr val="bg1"/>
                </a:solidFill>
                <a:ea typeface="+mj-lt"/>
                <a:cs typeface="+mj-lt"/>
              </a:rPr>
              <a:t>Interface</a:t>
            </a:r>
            <a:r>
              <a:rPr lang="tr-TR" sz="5400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tr-TR" sz="5400" dirty="0" err="1">
                <a:solidFill>
                  <a:schemeClr val="bg1"/>
                </a:solidFill>
                <a:ea typeface="+mj-lt"/>
                <a:cs typeface="+mj-lt"/>
              </a:rPr>
              <a:t>và</a:t>
            </a:r>
            <a:r>
              <a:rPr lang="tr-TR" sz="5400" dirty="0">
                <a:solidFill>
                  <a:schemeClr val="bg1"/>
                </a:solidFill>
                <a:ea typeface="+mj-lt"/>
                <a:cs typeface="+mj-lt"/>
              </a:rPr>
              <a:t> </a:t>
            </a:r>
            <a:endParaRPr lang="en-US" sz="5400">
              <a:solidFill>
                <a:schemeClr val="bg1"/>
              </a:solidFill>
              <a:ea typeface="+mj-lt"/>
              <a:cs typeface="Arial"/>
            </a:endParaRPr>
          </a:p>
          <a:p>
            <a:r>
              <a:rPr lang="tr-TR" sz="5400" dirty="0" err="1">
                <a:solidFill>
                  <a:schemeClr val="bg1"/>
                </a:solidFill>
                <a:ea typeface="+mj-lt"/>
                <a:cs typeface="+mj-lt"/>
              </a:rPr>
              <a:t>Abstract</a:t>
            </a:r>
            <a:r>
              <a:rPr lang="tr-TR" sz="5400" dirty="0">
                <a:solidFill>
                  <a:schemeClr val="bg1"/>
                </a:solidFill>
                <a:ea typeface="+mj-lt"/>
                <a:cs typeface="+mj-lt"/>
              </a:rPr>
              <a:t> Class.</a:t>
            </a:r>
            <a:endParaRPr lang="tr-TR" sz="5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42EAC-8BF3-4BFD-9891-145BC4940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0693" y="2822224"/>
            <a:ext cx="5425118" cy="1894550"/>
          </a:xfrm>
        </p:spPr>
        <p:txBody>
          <a:bodyPr vert="horz" lIns="91440" tIns="0" rIns="91440" bIns="45720" rtlCol="0" anchor="b">
            <a:noAutofit/>
          </a:bodyPr>
          <a:lstStyle/>
          <a:p>
            <a:pPr algn="ctr"/>
            <a:r>
              <a:rPr lang="tr-TR" sz="5400" dirty="0" err="1">
                <a:solidFill>
                  <a:schemeClr val="bg1"/>
                </a:solidFill>
                <a:ea typeface="+mn-lt"/>
                <a:cs typeface="+mn-lt"/>
              </a:rPr>
              <a:t>Bài</a:t>
            </a:r>
            <a:r>
              <a:rPr lang="tr-TR" sz="5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tr-TR" sz="5400" dirty="0" err="1">
                <a:solidFill>
                  <a:schemeClr val="bg1"/>
                </a:solidFill>
                <a:ea typeface="+mn-lt"/>
                <a:cs typeface="+mn-lt"/>
              </a:rPr>
              <a:t>thuyết</a:t>
            </a:r>
            <a:r>
              <a:rPr lang="tr-TR" sz="5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tr-TR" sz="5400" dirty="0" err="1">
                <a:solidFill>
                  <a:schemeClr val="bg1"/>
                </a:solidFill>
                <a:ea typeface="+mn-lt"/>
                <a:cs typeface="+mn-lt"/>
              </a:rPr>
              <a:t>trình</a:t>
            </a:r>
            <a:r>
              <a:rPr lang="tr-TR" sz="54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en-US" sz="5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372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8BB5-DF3C-4172-8ADF-5870246B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038" y="309762"/>
            <a:ext cx="3515728" cy="1077229"/>
          </a:xfrm>
        </p:spPr>
        <p:txBody>
          <a:bodyPr>
            <a:noAutofit/>
          </a:bodyPr>
          <a:lstStyle/>
          <a:p>
            <a:r>
              <a:rPr lang="en-US" sz="5400">
                <a:cs typeface="Arial"/>
              </a:rPr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C2FC8-8BD0-4EBB-9C79-5C1B49F64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854" y="1869357"/>
            <a:ext cx="8386011" cy="23588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arenR"/>
            </a:pPr>
            <a:r>
              <a:rPr lang="en-US" dirty="0">
                <a:latin typeface="Arial"/>
                <a:ea typeface="+mn-lt"/>
                <a:cs typeface="+mn-lt"/>
              </a:rPr>
              <a:t>Abstract class </a:t>
            </a:r>
            <a:r>
              <a:rPr lang="en-US" dirty="0" err="1">
                <a:latin typeface="Arial"/>
                <a:ea typeface="+mn-lt"/>
                <a:cs typeface="+mn-lt"/>
              </a:rPr>
              <a:t>là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gì</a:t>
            </a:r>
            <a:r>
              <a:rPr lang="en-US" dirty="0">
                <a:latin typeface="Arial"/>
                <a:ea typeface="+mn-lt"/>
                <a:cs typeface="+mn-lt"/>
              </a:rPr>
              <a:t>?</a:t>
            </a:r>
            <a:endParaRPr lang="en-US">
              <a:latin typeface="Arial"/>
              <a:cs typeface="Arial"/>
            </a:endParaRPr>
          </a:p>
          <a:p>
            <a:pPr marL="457200" indent="-457200">
              <a:buAutoNum type="arabicParenR"/>
            </a:pPr>
            <a:r>
              <a:rPr lang="en-US" dirty="0">
                <a:latin typeface="Arial"/>
                <a:ea typeface="+mn-lt"/>
                <a:cs typeface="+mn-lt"/>
              </a:rPr>
              <a:t>Interface </a:t>
            </a:r>
            <a:r>
              <a:rPr lang="en-US" dirty="0" err="1">
                <a:latin typeface="Arial"/>
                <a:ea typeface="+mn-lt"/>
                <a:cs typeface="+mn-lt"/>
              </a:rPr>
              <a:t>là</a:t>
            </a:r>
            <a:r>
              <a:rPr lang="en-US" dirty="0">
                <a:latin typeface="Arial"/>
                <a:ea typeface="+mn-lt"/>
                <a:cs typeface="+mn-lt"/>
              </a:rPr>
              <a:t> </a:t>
            </a:r>
            <a:r>
              <a:rPr lang="en-US" dirty="0" err="1">
                <a:latin typeface="Arial"/>
                <a:ea typeface="+mn-lt"/>
                <a:cs typeface="+mn-lt"/>
              </a:rPr>
              <a:t>gi</a:t>
            </a:r>
            <a:r>
              <a:rPr lang="en-US" dirty="0">
                <a:latin typeface="Arial"/>
                <a:ea typeface="+mn-lt"/>
                <a:cs typeface="+mn-lt"/>
              </a:rPr>
              <a:t>?</a:t>
            </a:r>
          </a:p>
          <a:p>
            <a:pPr marL="457200" indent="-457200">
              <a:buAutoNum type="arabicParenR"/>
            </a:pPr>
            <a:r>
              <a:rPr lang="en-US" dirty="0">
                <a:latin typeface="Arial"/>
                <a:ea typeface="+mn-lt"/>
                <a:cs typeface="+mn-lt"/>
              </a:rPr>
              <a:t>So </a:t>
            </a:r>
            <a:r>
              <a:rPr lang="en-US" dirty="0" err="1">
                <a:latin typeface="Arial"/>
                <a:ea typeface="+mn-lt"/>
                <a:cs typeface="+mn-lt"/>
              </a:rPr>
              <a:t>sánh</a:t>
            </a:r>
            <a:r>
              <a:rPr lang="en-US" dirty="0">
                <a:latin typeface="Arial"/>
                <a:ea typeface="+mn-lt"/>
                <a:cs typeface="+mn-lt"/>
              </a:rPr>
              <a:t> abstract </a:t>
            </a:r>
            <a:r>
              <a:rPr lang="en-US" dirty="0" err="1">
                <a:latin typeface="Arial"/>
                <a:ea typeface="+mn-lt"/>
                <a:cs typeface="+mn-lt"/>
              </a:rPr>
              <a:t>và</a:t>
            </a:r>
            <a:r>
              <a:rPr lang="en-US" dirty="0">
                <a:latin typeface="Arial"/>
                <a:ea typeface="+mn-lt"/>
                <a:cs typeface="+mn-lt"/>
              </a:rPr>
              <a:t> interface.</a:t>
            </a:r>
          </a:p>
        </p:txBody>
      </p:sp>
    </p:spTree>
    <p:extLst>
      <p:ext uri="{BB962C8B-B14F-4D97-AF65-F5344CB8AC3E}">
        <p14:creationId xmlns:p14="http://schemas.microsoft.com/office/powerpoint/2010/main" val="222234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0403-0961-49F3-ACDB-A65F86C81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790" y="261717"/>
            <a:ext cx="10359349" cy="847191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ea typeface="+mj-lt"/>
                <a:cs typeface="+mj-lt"/>
              </a:rPr>
              <a:t>Abstract Class</a:t>
            </a:r>
            <a:endParaRPr lang="en-US" sz="400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6043F-0955-43FD-88AA-8ED0DCE07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62" y="1556980"/>
            <a:ext cx="5553672" cy="51336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4170" indent="-344170"/>
            <a:r>
              <a:rPr lang="en-US" sz="1800" dirty="0">
                <a:cs typeface="Arial"/>
              </a:rPr>
              <a:t>-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 abstract  </a:t>
            </a:r>
            <a:r>
              <a:rPr lang="en-US" sz="1800" dirty="0" err="1">
                <a:ea typeface="+mn-lt"/>
                <a:cs typeface="+mn-lt"/>
              </a:rPr>
              <a:t>đơn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giản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được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xem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như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một</a:t>
            </a:r>
            <a:r>
              <a:rPr lang="en-US" sz="1800" dirty="0">
                <a:ea typeface="+mn-lt"/>
                <a:cs typeface="+mn-lt"/>
              </a:rPr>
              <a:t> class cha </a:t>
            </a:r>
            <a:r>
              <a:rPr lang="en-US" sz="1800" dirty="0" err="1">
                <a:ea typeface="+mn-lt"/>
                <a:cs typeface="+mn-lt"/>
              </a:rPr>
              <a:t>cho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tất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cả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</a:t>
            </a:r>
            <a:r>
              <a:rPr lang="en-US" sz="1800" dirty="0">
                <a:ea typeface="+mn-lt"/>
                <a:cs typeface="+mn-lt"/>
              </a:rPr>
              <a:t> class </a:t>
            </a:r>
            <a:r>
              <a:rPr lang="en-US" sz="1800" dirty="0" err="1">
                <a:ea typeface="+mn-lt"/>
                <a:cs typeface="+mn-lt"/>
              </a:rPr>
              <a:t>có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cùng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bản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chất</a:t>
            </a:r>
            <a:r>
              <a:rPr lang="en-US" sz="1800" dirty="0">
                <a:ea typeface="+mn-lt"/>
                <a:cs typeface="+mn-lt"/>
              </a:rPr>
              <a:t>.</a:t>
            </a:r>
          </a:p>
          <a:p>
            <a:pPr marL="344170" indent="-344170"/>
            <a:r>
              <a:rPr lang="en-US" sz="1800" dirty="0">
                <a:cs typeface="Arial"/>
              </a:rPr>
              <a:t>-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 Abstract </a:t>
            </a:r>
            <a:r>
              <a:rPr lang="en-US" sz="1800" dirty="0" err="1">
                <a:ea typeface="+mn-lt"/>
                <a:cs typeface="+mn-lt"/>
              </a:rPr>
              <a:t>sẽ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định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nghĩa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hàm</a:t>
            </a:r>
            <a:r>
              <a:rPr lang="en-US" sz="1800" dirty="0">
                <a:ea typeface="+mn-lt"/>
                <a:cs typeface="+mn-lt"/>
              </a:rPr>
              <a:t> (</a:t>
            </a:r>
            <a:r>
              <a:rPr lang="en-US" sz="1800" dirty="0" err="1">
                <a:ea typeface="+mn-lt"/>
                <a:cs typeface="+mn-lt"/>
              </a:rPr>
              <a:t>phương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thức</a:t>
            </a:r>
            <a:r>
              <a:rPr lang="en-US" sz="1800" dirty="0">
                <a:ea typeface="+mn-lt"/>
                <a:cs typeface="+mn-lt"/>
              </a:rPr>
              <a:t>) </a:t>
            </a:r>
            <a:r>
              <a:rPr lang="en-US" sz="1800" dirty="0" err="1">
                <a:ea typeface="+mn-lt"/>
                <a:cs typeface="+mn-lt"/>
              </a:rPr>
              <a:t>mà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từ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 con </a:t>
            </a:r>
            <a:r>
              <a:rPr lang="en-US" sz="1800" dirty="0" err="1">
                <a:ea typeface="+mn-lt"/>
                <a:cs typeface="+mn-lt"/>
              </a:rPr>
              <a:t>sẽ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kế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thừa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và</a:t>
            </a:r>
            <a:r>
              <a:rPr lang="en-US" sz="1800" dirty="0">
                <a:ea typeface="+mn-lt"/>
                <a:cs typeface="+mn-lt"/>
              </a:rPr>
              <a:t> override </a:t>
            </a:r>
            <a:r>
              <a:rPr lang="en-US" sz="1800" dirty="0" err="1">
                <a:ea typeface="+mn-lt"/>
                <a:cs typeface="+mn-lt"/>
              </a:rPr>
              <a:t>lại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bằng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từ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khóa</a:t>
            </a:r>
            <a:r>
              <a:rPr lang="en-US" sz="1800" dirty="0">
                <a:ea typeface="+mn-lt"/>
                <a:cs typeface="+mn-lt"/>
              </a:rPr>
              <a:t> extends.</a:t>
            </a:r>
          </a:p>
          <a:p>
            <a:pPr marL="344170" indent="-344170"/>
            <a:r>
              <a:rPr lang="en-US" sz="1800" dirty="0">
                <a:cs typeface="Arial"/>
              </a:rPr>
              <a:t>-</a:t>
            </a:r>
            <a:r>
              <a:rPr lang="en-US" sz="1800" dirty="0" err="1">
                <a:ea typeface="+mj-lt"/>
                <a:cs typeface="+mj-lt"/>
              </a:rPr>
              <a:t>Lớp</a:t>
            </a:r>
            <a:r>
              <a:rPr lang="en-US" sz="1800" dirty="0">
                <a:ea typeface="+mj-lt"/>
                <a:cs typeface="+mj-lt"/>
              </a:rPr>
              <a:t> Abstract </a:t>
            </a:r>
            <a:r>
              <a:rPr lang="en-US" sz="1800" dirty="0" err="1">
                <a:ea typeface="+mj-lt"/>
                <a:cs typeface="+mj-lt"/>
              </a:rPr>
              <a:t>có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thể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khai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báo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các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thuộc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tính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và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các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phương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thức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bình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thường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và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không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có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thuộc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tính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trừu</a:t>
            </a:r>
            <a:r>
              <a:rPr lang="en-US" sz="1800" dirty="0">
                <a:ea typeface="+mj-lt"/>
                <a:cs typeface="+mj-lt"/>
              </a:rPr>
              <a:t> </a:t>
            </a:r>
            <a:r>
              <a:rPr lang="en-US" sz="1800" dirty="0" err="1">
                <a:ea typeface="+mj-lt"/>
                <a:cs typeface="+mj-lt"/>
              </a:rPr>
              <a:t>tượng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và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bạn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không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thể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khởi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tạo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một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đối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tượng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của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 Abstract </a:t>
            </a:r>
            <a:r>
              <a:rPr lang="en-US" sz="1800" dirty="0" err="1">
                <a:ea typeface="+mn-lt"/>
                <a:cs typeface="+mn-lt"/>
              </a:rPr>
              <a:t>được</a:t>
            </a:r>
            <a:r>
              <a:rPr lang="en-US" sz="1800" dirty="0">
                <a:ea typeface="+mn-lt"/>
                <a:cs typeface="+mn-lt"/>
              </a:rPr>
              <a:t>.</a:t>
            </a:r>
          </a:p>
          <a:p>
            <a:pPr marL="344170" indent="-344170"/>
            <a:r>
              <a:rPr lang="en-US" sz="1800" dirty="0">
                <a:cs typeface="Arial"/>
              </a:rPr>
              <a:t>-</a:t>
            </a:r>
            <a:r>
              <a:rPr lang="en-US" sz="1800" dirty="0" err="1">
                <a:ea typeface="+mn-lt"/>
                <a:cs typeface="+mn-lt"/>
              </a:rPr>
              <a:t>Tất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cả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phương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thức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của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 abstract </a:t>
            </a:r>
            <a:r>
              <a:rPr lang="en-US" sz="1800" dirty="0" err="1">
                <a:ea typeface="+mn-lt"/>
                <a:cs typeface="+mn-lt"/>
              </a:rPr>
              <a:t>đều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phải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được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khai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báo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là</a:t>
            </a:r>
            <a:r>
              <a:rPr lang="en-US" sz="1800" dirty="0">
                <a:ea typeface="+mn-lt"/>
                <a:cs typeface="+mn-lt"/>
              </a:rPr>
              <a:t> abstract </a:t>
            </a:r>
            <a:r>
              <a:rPr lang="en-US" sz="1800" dirty="0" err="1">
                <a:ea typeface="+mn-lt"/>
                <a:cs typeface="+mn-lt"/>
              </a:rPr>
              <a:t>và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phải</a:t>
            </a:r>
            <a:r>
              <a:rPr lang="en-US" sz="1800" dirty="0">
                <a:ea typeface="+mn-lt"/>
                <a:cs typeface="+mn-lt"/>
              </a:rPr>
              <a:t> ở </a:t>
            </a:r>
            <a:r>
              <a:rPr lang="en-US" sz="1800" dirty="0" err="1">
                <a:ea typeface="+mn-lt"/>
                <a:cs typeface="+mn-lt"/>
              </a:rPr>
              <a:t>mức</a:t>
            </a:r>
            <a:r>
              <a:rPr lang="en-US" sz="1800" dirty="0">
                <a:ea typeface="+mn-lt"/>
                <a:cs typeface="+mn-lt"/>
              </a:rPr>
              <a:t> protected </a:t>
            </a:r>
            <a:r>
              <a:rPr lang="en-US" sz="1800" dirty="0" err="1">
                <a:ea typeface="+mn-lt"/>
                <a:cs typeface="+mn-lt"/>
              </a:rPr>
              <a:t>và</a:t>
            </a:r>
            <a:r>
              <a:rPr lang="en-US" sz="1800" dirty="0">
                <a:ea typeface="+mn-lt"/>
                <a:cs typeface="+mn-lt"/>
              </a:rPr>
              <a:t> public, </a:t>
            </a:r>
            <a:r>
              <a:rPr lang="en-US" sz="1800" dirty="0" err="1">
                <a:ea typeface="+mn-lt"/>
                <a:cs typeface="+mn-lt"/>
              </a:rPr>
              <a:t>không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được</a:t>
            </a:r>
            <a:r>
              <a:rPr lang="en-US" sz="1800" dirty="0">
                <a:ea typeface="+mn-lt"/>
                <a:cs typeface="+mn-lt"/>
              </a:rPr>
              <a:t> ở </a:t>
            </a:r>
            <a:r>
              <a:rPr lang="en-US" sz="1800" dirty="0" err="1">
                <a:ea typeface="+mn-lt"/>
                <a:cs typeface="+mn-lt"/>
              </a:rPr>
              <a:t>mức</a:t>
            </a:r>
            <a:r>
              <a:rPr lang="en-US" sz="1800" dirty="0">
                <a:ea typeface="+mn-lt"/>
                <a:cs typeface="+mn-lt"/>
              </a:rPr>
              <a:t> private.</a:t>
            </a:r>
            <a:endParaRPr lang="en-US" sz="180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F930E5-DE8E-4538-9570-E9A3C5A61DED}"/>
              </a:ext>
            </a:extLst>
          </p:cNvPr>
          <p:cNvSpPr txBox="1"/>
          <p:nvPr/>
        </p:nvSpPr>
        <p:spPr>
          <a:xfrm>
            <a:off x="5740399" y="1462505"/>
            <a:ext cx="6152147" cy="480131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abstract class 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Chim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protected $name;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abstract function run();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</a:p>
          <a:p>
            <a:endParaRPr lang="en-US" dirty="0">
              <a:solidFill>
                <a:srgbClr val="FFFF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</a:t>
            </a:r>
            <a:r>
              <a:rPr lang="en-US" dirty="0" err="1">
                <a:solidFill>
                  <a:schemeClr val="accent1"/>
                </a:solidFill>
                <a:ea typeface="+mn-lt"/>
                <a:cs typeface="+mn-lt"/>
              </a:rPr>
              <a:t>CanhCut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extends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Chim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public function run (){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echo "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Là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loài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chim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không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lông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và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không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biết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bay";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}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}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</a:t>
            </a:r>
            <a:r>
              <a:rPr lang="en-US" dirty="0" err="1">
                <a:solidFill>
                  <a:schemeClr val="accent1"/>
                </a:solidFill>
                <a:ea typeface="+mn-lt"/>
                <a:cs typeface="+mn-lt"/>
              </a:rPr>
              <a:t>DaDieu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extends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 Chim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public function run (){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echo "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Là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loài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chim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có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lông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nhưng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cũng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không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biết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bay";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}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}</a:t>
            </a:r>
          </a:p>
        </p:txBody>
      </p:sp>
    </p:spTree>
    <p:extLst>
      <p:ext uri="{BB962C8B-B14F-4D97-AF65-F5344CB8AC3E}">
        <p14:creationId xmlns:p14="http://schemas.microsoft.com/office/powerpoint/2010/main" val="236763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345E5-DEB1-45FF-83F2-61C92CD8E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055" y="280189"/>
            <a:ext cx="3883818" cy="595398"/>
          </a:xfrm>
        </p:spPr>
        <p:txBody>
          <a:bodyPr/>
          <a:lstStyle/>
          <a:p>
            <a:r>
              <a:rPr lang="en-US" sz="2000" dirty="0"/>
              <a:t>1 </a:t>
            </a:r>
            <a:r>
              <a:rPr lang="en-US" sz="2000" dirty="0" err="1"/>
              <a:t>vài</a:t>
            </a:r>
            <a:r>
              <a:rPr lang="en-US" sz="2000" dirty="0"/>
              <a:t> </a:t>
            </a:r>
            <a:r>
              <a:rPr lang="en-US" sz="2000" dirty="0" err="1"/>
              <a:t>ví</a:t>
            </a:r>
            <a:r>
              <a:rPr lang="en-US" sz="2000" dirty="0"/>
              <a:t> </a:t>
            </a:r>
            <a:r>
              <a:rPr lang="en-US" sz="2000" dirty="0" err="1"/>
              <a:t>dụ</a:t>
            </a:r>
            <a:r>
              <a:rPr lang="en-US" sz="2000" dirty="0"/>
              <a:t> </a:t>
            </a:r>
            <a:r>
              <a:rPr lang="en-US" sz="2000" dirty="0" err="1"/>
              <a:t>về</a:t>
            </a:r>
            <a:r>
              <a:rPr lang="en-US" sz="2000" dirty="0"/>
              <a:t> 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abstract class</a:t>
            </a:r>
            <a:r>
              <a:rPr lang="en-US" sz="2000" dirty="0">
                <a:solidFill>
                  <a:schemeClr val="tx1"/>
                </a:solidFill>
              </a:rPr>
              <a:t> </a:t>
            </a:r>
            <a:r>
              <a:rPr lang="en-US" sz="2000" dirty="0"/>
              <a:t>: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F59E8-E629-4493-B6BA-5AD23928F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75" y="845220"/>
            <a:ext cx="4834616" cy="5216272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abstract class </a:t>
            </a:r>
            <a:r>
              <a:rPr lang="en-US" sz="1800" dirty="0" err="1">
                <a:solidFill>
                  <a:schemeClr val="accent1"/>
                </a:solidFill>
                <a:latin typeface="Arial"/>
                <a:ea typeface="+mj-lt"/>
                <a:cs typeface="+mj-lt"/>
              </a:rPr>
              <a:t>BaseClass</a:t>
            </a:r>
            <a:r>
              <a:rPr lang="en-US" sz="1800" dirty="0">
                <a:solidFill>
                  <a:schemeClr val="accent1"/>
                </a:solidFill>
                <a:latin typeface="Arial"/>
                <a:ea typeface="+mj-lt"/>
                <a:cs typeface="+mj-lt"/>
              </a:rPr>
              <a:t> </a:t>
            </a:r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{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//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Phương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thức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này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sai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vì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hàm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hello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là</a:t>
            </a:r>
            <a:endParaRPr lang="en-US" sz="180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    //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hàm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abstract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nên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không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được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code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bên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trong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nó</a:t>
            </a:r>
            <a:endParaRPr lang="en-US" sz="180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abstract protected function hello() {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    // </a:t>
            </a:r>
            <a:r>
              <a:rPr lang="en-US" sz="1800" dirty="0" err="1">
                <a:solidFill>
                  <a:srgbClr val="FFFF00"/>
                </a:solidFill>
                <a:latin typeface="Arial"/>
                <a:ea typeface="+mj-lt"/>
                <a:cs typeface="+mj-lt"/>
              </a:rPr>
              <a:t>dòng</a:t>
            </a:r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 code</a:t>
            </a:r>
            <a:endParaRPr lang="en-US" sz="180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    echo 1;</a:t>
            </a:r>
            <a:endParaRPr lang="en-US" sz="180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}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}</a:t>
            </a:r>
            <a:endParaRPr lang="en-US" sz="1800" dirty="0">
              <a:solidFill>
                <a:srgbClr val="FFFF00"/>
              </a:solidFill>
              <a:latin typeface="Arial"/>
            </a:endParaRPr>
          </a:p>
          <a:p>
            <a:r>
              <a:rPr lang="en-US" sz="1800" dirty="0">
                <a:solidFill>
                  <a:srgbClr val="FFFF00"/>
                </a:solidFill>
                <a:highlight>
                  <a:srgbClr val="000000"/>
                </a:highlight>
                <a:ea typeface="+mj-lt"/>
                <a:cs typeface="+mj-lt"/>
              </a:rPr>
              <a:t>/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/ Sai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vì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BaseClass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là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lớp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Abstract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nên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không</a:t>
            </a:r>
            <a:endParaRPr lang="en-US" sz="1800">
              <a:solidFill>
                <a:srgbClr val="92D050"/>
              </a:solidFill>
              <a:highlight>
                <a:srgbClr val="000000"/>
              </a:highlight>
            </a:endParaRPr>
          </a:p>
          <a:p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//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khởi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tạo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đối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tượng</a:t>
            </a:r>
            <a:r>
              <a:rPr lang="en-US" sz="1800" dirty="0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 </a:t>
            </a:r>
            <a:r>
              <a:rPr lang="en-US" sz="1800" dirty="0" err="1">
                <a:solidFill>
                  <a:srgbClr val="92D050"/>
                </a:solidFill>
                <a:highlight>
                  <a:srgbClr val="000000"/>
                </a:highlight>
                <a:ea typeface="+mj-lt"/>
                <a:cs typeface="+mj-lt"/>
              </a:rPr>
              <a:t>được</a:t>
            </a:r>
            <a:endParaRPr lang="en-US" dirty="0" err="1">
              <a:solidFill>
                <a:srgbClr val="92D050"/>
              </a:solidFill>
            </a:endParaRPr>
          </a:p>
          <a:p>
            <a:r>
              <a:rPr lang="en-US" sz="1800" dirty="0">
                <a:solidFill>
                  <a:srgbClr val="FFFF00"/>
                </a:solidFill>
                <a:highlight>
                  <a:srgbClr val="000000"/>
                </a:highlight>
                <a:ea typeface="+mj-lt"/>
                <a:cs typeface="+mj-lt"/>
              </a:rPr>
              <a:t>$base = new </a:t>
            </a:r>
            <a:r>
              <a:rPr lang="en-US" sz="1800" dirty="0" err="1">
                <a:solidFill>
                  <a:srgbClr val="FFFF00"/>
                </a:solidFill>
                <a:highlight>
                  <a:srgbClr val="000000"/>
                </a:highlight>
                <a:ea typeface="+mj-lt"/>
                <a:cs typeface="+mj-lt"/>
              </a:rPr>
              <a:t>BaseClass</a:t>
            </a:r>
            <a:r>
              <a:rPr lang="en-US" sz="1800" dirty="0">
                <a:solidFill>
                  <a:srgbClr val="FFFF00"/>
                </a:solidFill>
                <a:highlight>
                  <a:srgbClr val="000000"/>
                </a:highlight>
                <a:ea typeface="+mj-lt"/>
                <a:cs typeface="+mj-lt"/>
              </a:rPr>
              <a:t>();</a:t>
            </a:r>
            <a:endParaRPr lang="en-US" dirty="0">
              <a:solidFill>
                <a:srgbClr val="FFFF00"/>
              </a:solidFill>
            </a:endParaRPr>
          </a:p>
          <a:p>
            <a:endParaRPr lang="en-US" sz="1800" dirty="0">
              <a:solidFill>
                <a:srgbClr val="000000"/>
              </a:solidFill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AFE6D4-70C8-4AE2-B116-E60BE48957FB}"/>
              </a:ext>
            </a:extLst>
          </p:cNvPr>
          <p:cNvSpPr/>
          <p:nvPr/>
        </p:nvSpPr>
        <p:spPr>
          <a:xfrm>
            <a:off x="5034951" y="225725"/>
            <a:ext cx="6973017" cy="65273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abstract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class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chemeClr val="accent1"/>
                </a:solidFill>
                <a:latin typeface="Arial"/>
                <a:cs typeface="Arial"/>
              </a:rPr>
              <a:t>Person</a:t>
            </a:r>
            <a:r>
              <a:rPr lang="vi-VN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{</a:t>
            </a:r>
            <a:endParaRPr lang="en-US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protected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$ten;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protected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$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cmnd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;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</a:t>
            </a:r>
            <a:r>
              <a:rPr lang="vi-VN" dirty="0">
                <a:latin typeface="Arial"/>
                <a:ea typeface="+mn-lt"/>
                <a:cs typeface="Arial"/>
              </a:rPr>
              <a:t> </a:t>
            </a:r>
          </a:p>
          <a:p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// Sai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vì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các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thuộc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tính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không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được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để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ở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dạng</a:t>
            </a:r>
            <a:r>
              <a:rPr lang="vi-VN" dirty="0">
                <a:solidFill>
                  <a:srgbClr val="92D05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ea typeface="+mn-lt"/>
                <a:cs typeface="Arial"/>
              </a:rPr>
              <a:t>abstract</a:t>
            </a:r>
            <a:endParaRPr lang="vi-VN" dirty="0">
              <a:solidFill>
                <a:srgbClr val="92D050"/>
              </a:solidFill>
              <a:latin typeface="Arial"/>
              <a:ea typeface="+mn-lt"/>
              <a:cs typeface="Arial"/>
            </a:endParaRPr>
          </a:p>
          <a:p>
            <a:r>
              <a:rPr lang="vi-VN" dirty="0">
                <a:latin typeface="Arial"/>
                <a:ea typeface="+mn-lt"/>
                <a:cs typeface="Arial"/>
              </a:rPr>
              <a:t>  </a:t>
            </a:r>
            <a:r>
              <a:rPr lang="vi-VN" dirty="0">
                <a:solidFill>
                  <a:srgbClr val="FFFF00"/>
                </a:solidFill>
                <a:latin typeface="Arial"/>
                <a:ea typeface="+mn-lt"/>
                <a:cs typeface="Arial"/>
              </a:rPr>
              <a:t>  </a:t>
            </a:r>
            <a:r>
              <a:rPr lang="vi-VN" dirty="0" err="1">
                <a:solidFill>
                  <a:srgbClr val="FFFF00"/>
                </a:solidFill>
                <a:latin typeface="Arial"/>
                <a:ea typeface="+mn-lt"/>
                <a:cs typeface="Arial"/>
              </a:rPr>
              <a:t>abstract</a:t>
            </a:r>
            <a:r>
              <a:rPr lang="vi-VN" dirty="0">
                <a:solidFill>
                  <a:srgbClr val="FFFF00"/>
                </a:solidFill>
                <a:latin typeface="Arial"/>
                <a:ea typeface="+mn-lt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ea typeface="+mn-lt"/>
                <a:cs typeface="Arial"/>
              </a:rPr>
              <a:t>public</a:t>
            </a:r>
            <a:r>
              <a:rPr lang="vi-VN" dirty="0">
                <a:solidFill>
                  <a:srgbClr val="FFFF00"/>
                </a:solidFill>
                <a:latin typeface="Arial"/>
                <a:ea typeface="+mn-lt"/>
                <a:cs typeface="Arial"/>
              </a:rPr>
              <a:t> $</a:t>
            </a:r>
            <a:r>
              <a:rPr lang="vi-VN" dirty="0" err="1">
                <a:solidFill>
                  <a:srgbClr val="FFFF00"/>
                </a:solidFill>
                <a:latin typeface="Arial"/>
                <a:ea typeface="+mn-lt"/>
                <a:cs typeface="Arial"/>
              </a:rPr>
              <a:t>title</a:t>
            </a:r>
            <a:r>
              <a:rPr lang="vi-VN" dirty="0">
                <a:solidFill>
                  <a:srgbClr val="FFFF00"/>
                </a:solidFill>
                <a:latin typeface="Arial"/>
                <a:ea typeface="+mn-lt"/>
                <a:cs typeface="Arial"/>
              </a:rPr>
              <a:t>;</a:t>
            </a:r>
          </a:p>
          <a:p>
            <a:endParaRPr lang="vi-VN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abstract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public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function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showInfo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();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}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 </a:t>
            </a:r>
          </a:p>
          <a:p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//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Lớp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này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sai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vì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chưa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viết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lại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hàm</a:t>
            </a:r>
            <a:r>
              <a:rPr lang="vi-VN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92D050"/>
                </a:solidFill>
                <a:latin typeface="Arial"/>
                <a:cs typeface="Arial"/>
              </a:rPr>
              <a:t>showInfo</a:t>
            </a:r>
            <a:endParaRPr lang="vi-VN" dirty="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class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chemeClr val="accent1"/>
                </a:solidFill>
                <a:latin typeface="Arial"/>
                <a:cs typeface="Arial"/>
              </a:rPr>
              <a:t>CongNhan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extends</a:t>
            </a:r>
            <a:r>
              <a:rPr lang="vi-VN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C00000"/>
                </a:solidFill>
                <a:latin typeface="Arial"/>
                <a:cs typeface="Arial"/>
              </a:rPr>
              <a:t>Person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{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 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}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 </a:t>
            </a:r>
          </a:p>
          <a:p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class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C00000"/>
                </a:solidFill>
                <a:latin typeface="Arial"/>
                <a:cs typeface="Arial"/>
              </a:rPr>
              <a:t>SinhVien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extends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C00000"/>
                </a:solidFill>
                <a:latin typeface="Arial"/>
                <a:cs typeface="Arial"/>
              </a:rPr>
              <a:t>Person</a:t>
            </a:r>
            <a:endParaRPr lang="vi-VN">
              <a:solidFill>
                <a:srgbClr val="C00000"/>
              </a:solidFill>
              <a:latin typeface="Arial"/>
              <a:cs typeface="Arial"/>
            </a:endParaRP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{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public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function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vi-VN" dirty="0" err="1">
                <a:solidFill>
                  <a:srgbClr val="FFFF00"/>
                </a:solidFill>
                <a:latin typeface="Arial"/>
                <a:cs typeface="Arial"/>
              </a:rPr>
              <a:t>showInfo</a:t>
            </a:r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() {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 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    }</a:t>
            </a:r>
          </a:p>
          <a:p>
            <a:r>
              <a:rPr lang="vi-VN" dirty="0">
                <a:solidFill>
                  <a:srgbClr val="FFFF00"/>
                </a:solidFill>
                <a:latin typeface="Arial"/>
                <a:cs typeface="Arial"/>
              </a:rPr>
              <a:t>}</a:t>
            </a:r>
            <a:endParaRPr lang="en-US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532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318D-BA9D-46CA-9FC1-342EC3A2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9" y="290472"/>
            <a:ext cx="10330595" cy="91907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cs typeface="Arial" panose="020B0604020202020204"/>
              </a:rPr>
              <a:t>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289B5-2F3D-4F5A-961B-E332E466C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83" y="1651569"/>
            <a:ext cx="6374695" cy="4558544"/>
          </a:xfrm>
        </p:spPr>
        <p:txBody>
          <a:bodyPr>
            <a:normAutofit/>
          </a:bodyPr>
          <a:lstStyle/>
          <a:p>
            <a:pPr marL="344170" indent="-344170"/>
            <a:r>
              <a:rPr lang="en-US" sz="1800" dirty="0">
                <a:cs typeface="Arial"/>
              </a:rPr>
              <a:t>-</a:t>
            </a:r>
            <a:r>
              <a:rPr lang="en-US" sz="1800" dirty="0">
                <a:ea typeface="+mn-lt"/>
                <a:cs typeface="+mn-lt"/>
              </a:rPr>
              <a:t>Interface </a:t>
            </a:r>
            <a:r>
              <a:rPr lang="en-US" sz="1800" dirty="0" err="1">
                <a:ea typeface="+mn-lt"/>
                <a:cs typeface="+mn-lt"/>
              </a:rPr>
              <a:t>không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phải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là</a:t>
            </a:r>
            <a:r>
              <a:rPr lang="en-US" sz="1800" dirty="0">
                <a:ea typeface="+mn-lt"/>
                <a:cs typeface="+mn-lt"/>
              </a:rPr>
              <a:t> 1 </a:t>
            </a:r>
            <a:r>
              <a:rPr lang="en-US" sz="1800" dirty="0" err="1">
                <a:ea typeface="+mn-lt"/>
                <a:cs typeface="+mn-lt"/>
              </a:rPr>
              <a:t>lớp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Nó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được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mô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tả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như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là</a:t>
            </a:r>
            <a:r>
              <a:rPr lang="en-US" sz="1800" dirty="0">
                <a:ea typeface="+mn-lt"/>
                <a:cs typeface="+mn-lt"/>
              </a:rPr>
              <a:t> 1 </a:t>
            </a:r>
            <a:r>
              <a:rPr lang="en-US" sz="1800" dirty="0" err="1">
                <a:ea typeface="+mn-lt"/>
                <a:cs typeface="+mn-lt"/>
              </a:rPr>
              <a:t>bản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thiết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kế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cho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</a:t>
            </a:r>
            <a:r>
              <a:rPr lang="en-US" sz="1800" dirty="0">
                <a:ea typeface="+mn-lt"/>
                <a:cs typeface="+mn-lt"/>
              </a:rPr>
              <a:t> class </a:t>
            </a:r>
            <a:r>
              <a:rPr lang="en-US" sz="1800" dirty="0" err="1">
                <a:ea typeface="+mn-lt"/>
                <a:cs typeface="+mn-lt"/>
              </a:rPr>
              <a:t>có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chung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cách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thức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hoạt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động</a:t>
            </a:r>
            <a:r>
              <a:rPr lang="en-US" sz="1800" dirty="0">
                <a:ea typeface="+mn-lt"/>
                <a:cs typeface="+mn-lt"/>
              </a:rPr>
              <a:t>.</a:t>
            </a:r>
          </a:p>
          <a:p>
            <a:pPr marL="344170" indent="-344170"/>
            <a:r>
              <a:rPr lang="en-US" sz="1800">
                <a:ea typeface="+mn-lt"/>
                <a:cs typeface="+mn-lt"/>
              </a:rPr>
              <a:t>-</a:t>
            </a:r>
            <a:r>
              <a:rPr lang="en-US" sz="1800" err="1">
                <a:ea typeface="+mn-lt"/>
                <a:cs typeface="+mn-lt"/>
              </a:rPr>
              <a:t>Không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định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nghĩa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các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thuộc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tính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khởi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tạo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đối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tượng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mà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chỉ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khai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báo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các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phương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thức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và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không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viết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nội</a:t>
            </a:r>
            <a:r>
              <a:rPr lang="en-US" sz="1800">
                <a:ea typeface="+mn-lt"/>
                <a:cs typeface="+mn-lt"/>
              </a:rPr>
              <a:t> dung </a:t>
            </a:r>
            <a:r>
              <a:rPr lang="en-US" sz="1800" err="1">
                <a:ea typeface="+mn-lt"/>
                <a:cs typeface="+mn-lt"/>
              </a:rPr>
              <a:t>hàm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trong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đó</a:t>
            </a:r>
            <a:r>
              <a:rPr lang="en-US" sz="18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marL="344170" indent="-344170"/>
            <a:r>
              <a:rPr lang="en-US" sz="1800">
                <a:ea typeface="+mn-lt"/>
                <a:cs typeface="+mn-lt"/>
              </a:rPr>
              <a:t>-</a:t>
            </a:r>
            <a:r>
              <a:rPr lang="en-US" sz="1800" err="1">
                <a:ea typeface="+mn-lt"/>
                <a:cs typeface="+mn-lt"/>
              </a:rPr>
              <a:t>Lớp</a:t>
            </a:r>
            <a:r>
              <a:rPr lang="en-US" sz="1800">
                <a:ea typeface="+mn-lt"/>
                <a:cs typeface="+mn-lt"/>
              </a:rPr>
              <a:t> con </a:t>
            </a:r>
            <a:r>
              <a:rPr lang="en-US" sz="1800" err="1">
                <a:ea typeface="+mn-lt"/>
                <a:cs typeface="+mn-lt"/>
              </a:rPr>
              <a:t>kế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thừa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từ</a:t>
            </a:r>
            <a:r>
              <a:rPr lang="en-US" sz="1800">
                <a:ea typeface="+mn-lt"/>
                <a:cs typeface="+mn-lt"/>
              </a:rPr>
              <a:t> interface </a:t>
            </a:r>
            <a:r>
              <a:rPr lang="en-US" sz="1800" err="1">
                <a:ea typeface="+mn-lt"/>
                <a:cs typeface="+mn-lt"/>
              </a:rPr>
              <a:t>sẻ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phải</a:t>
            </a:r>
            <a:r>
              <a:rPr lang="en-US" sz="1800">
                <a:ea typeface="+mn-lt"/>
                <a:cs typeface="+mn-lt"/>
              </a:rPr>
              <a:t> override </a:t>
            </a:r>
            <a:r>
              <a:rPr lang="en-US" sz="1800" err="1">
                <a:ea typeface="+mn-lt"/>
                <a:cs typeface="+mn-lt"/>
              </a:rPr>
              <a:t>tất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cả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các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phương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thức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trong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đó</a:t>
            </a:r>
            <a:r>
              <a:rPr lang="en-US" sz="1800">
                <a:ea typeface="+mn-lt"/>
                <a:cs typeface="+mn-lt"/>
              </a:rPr>
              <a:t>.</a:t>
            </a:r>
          </a:p>
          <a:p>
            <a:pPr marL="344170" indent="-344170"/>
            <a:r>
              <a:rPr lang="en-US" sz="1800">
                <a:ea typeface="+mn-lt"/>
                <a:cs typeface="+mn-lt"/>
              </a:rPr>
              <a:t>-</a:t>
            </a:r>
            <a:r>
              <a:rPr lang="en-US" sz="1800" err="1">
                <a:ea typeface="+mn-lt"/>
                <a:cs typeface="+mn-lt"/>
              </a:rPr>
              <a:t>Một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lớp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có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kế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thừa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từ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nhiều</a:t>
            </a:r>
            <a:r>
              <a:rPr lang="en-US" sz="1800">
                <a:ea typeface="+mn-lt"/>
                <a:cs typeface="+mn-lt"/>
              </a:rPr>
              <a:t> interface </a:t>
            </a:r>
            <a:r>
              <a:rPr lang="en-US" sz="1800" err="1">
                <a:ea typeface="+mn-lt"/>
                <a:cs typeface="+mn-lt"/>
              </a:rPr>
              <a:t>khác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nhau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bằng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từ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khóa</a:t>
            </a:r>
            <a:r>
              <a:rPr lang="en-US" sz="1800">
                <a:ea typeface="+mn-lt"/>
                <a:cs typeface="+mn-lt"/>
              </a:rPr>
              <a:t> implements.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C4F3F-17D6-44DE-BAA8-444F24963A46}"/>
              </a:ext>
            </a:extLst>
          </p:cNvPr>
          <p:cNvSpPr txBox="1"/>
          <p:nvPr/>
        </p:nvSpPr>
        <p:spPr>
          <a:xfrm>
            <a:off x="6569241" y="1649663"/>
            <a:ext cx="5350041" cy="424731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interface Move 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function run();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>
              <a:solidFill>
                <a:srgbClr val="FFFF00"/>
              </a:solidFill>
            </a:endParaRPr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Dog implements Move{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public function run () 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echo "Con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chó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chạy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bằng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4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chân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";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}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}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Friends implements Move{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public function run () 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echo "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Bọn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bạn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cũng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chạy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bằng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4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chân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";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  }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 }</a:t>
            </a:r>
            <a:endParaRPr lang="en-US" dirty="0">
              <a:solidFill>
                <a:srgbClr val="FFFF00"/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80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AE8F-0D8C-44D4-BED4-E61ADD86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77" y="265812"/>
            <a:ext cx="2934912" cy="480380"/>
          </a:xfrm>
        </p:spPr>
        <p:txBody>
          <a:bodyPr/>
          <a:lstStyle/>
          <a:p>
            <a:r>
              <a:rPr lang="en-US" sz="2000" dirty="0">
                <a:latin typeface="Arial"/>
                <a:cs typeface="Arial"/>
              </a:rPr>
              <a:t>1 </a:t>
            </a:r>
            <a:r>
              <a:rPr lang="en-US" sz="2000" dirty="0" err="1">
                <a:latin typeface="Arial"/>
                <a:cs typeface="Arial"/>
              </a:rPr>
              <a:t>vài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ví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dụ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về</a:t>
            </a:r>
            <a:r>
              <a:rPr lang="en-US" sz="2000" dirty="0">
                <a:latin typeface="Arial"/>
                <a:cs typeface="Arial"/>
              </a:rPr>
              <a:t> interface: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7EE4-89CD-469A-BD03-3662BA9D7B21}"/>
              </a:ext>
            </a:extLst>
          </p:cNvPr>
          <p:cNvSpPr txBox="1"/>
          <p:nvPr/>
        </p:nvSpPr>
        <p:spPr>
          <a:xfrm>
            <a:off x="7470475" y="1144438"/>
            <a:ext cx="4554748" cy="424731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// Template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interface </a:t>
            </a:r>
            <a:r>
              <a:rPr lang="en-US" dirty="0" err="1">
                <a:solidFill>
                  <a:srgbClr val="C00000"/>
                </a:solidFill>
                <a:ea typeface="+mn-lt"/>
                <a:cs typeface="+mn-lt"/>
              </a:rPr>
              <a:t>DogTemplate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public function Run();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public function Eat();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//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Lớp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Dog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// Sai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vì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thiếu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hàm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Run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Dog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implements </a:t>
            </a:r>
            <a:r>
              <a:rPr lang="en-US" dirty="0" err="1">
                <a:solidFill>
                  <a:srgbClr val="C00000"/>
                </a:solidFill>
                <a:ea typeface="+mn-lt"/>
                <a:cs typeface="+mn-lt"/>
              </a:rPr>
              <a:t>DogTemplate</a:t>
            </a:r>
            <a:r>
              <a:rPr lang="en-US" dirty="0">
                <a:solidFill>
                  <a:srgbClr val="C00000"/>
                </a:solidFill>
                <a:ea typeface="+mn-lt"/>
                <a:cs typeface="+mn-lt"/>
              </a:rPr>
              <a:t> 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public function Eat(){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}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 dirty="0">
              <a:solidFill>
                <a:srgbClr val="FFFF00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1E3B0332-550E-4EDE-AFF0-DD6B639EA587}"/>
              </a:ext>
            </a:extLst>
          </p:cNvPr>
          <p:cNvSpPr txBox="1"/>
          <p:nvPr/>
        </p:nvSpPr>
        <p:spPr>
          <a:xfrm>
            <a:off x="424672" y="1143538"/>
            <a:ext cx="5877463" cy="452431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Interface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A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const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ConstA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= 'Freetuts.net';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//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Lớp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này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sai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vì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không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thể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định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nghĩa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lại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hằng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B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implements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A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  const </a:t>
            </a:r>
            <a:r>
              <a:rPr lang="en-US" dirty="0" err="1">
                <a:solidFill>
                  <a:srgbClr val="FFFF00"/>
                </a:solidFill>
                <a:ea typeface="+mn-lt"/>
                <a:cs typeface="+mn-lt"/>
              </a:rPr>
              <a:t>ConstA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= 'Other Name';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  </a:t>
            </a:r>
            <a:endParaRPr lang="en-US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//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Lớp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này</a:t>
            </a:r>
            <a:r>
              <a:rPr lang="en-US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92D050"/>
                </a:solidFill>
                <a:ea typeface="+mn-lt"/>
                <a:cs typeface="+mn-lt"/>
              </a:rPr>
              <a:t>đúng</a:t>
            </a:r>
            <a:endParaRPr lang="en-US">
              <a:solidFill>
                <a:srgbClr val="92D05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class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D</a:t>
            </a:r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 implements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 A </a:t>
            </a: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{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rgbClr val="FFFF00"/>
                </a:solidFill>
                <a:ea typeface="+mn-lt"/>
                <a:cs typeface="+mn-lt"/>
              </a:rPr>
              <a:t>}</a:t>
            </a:r>
            <a:endParaRPr lang="en-US" dirty="0">
              <a:solidFill>
                <a:srgbClr val="FFFF00"/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57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5F9FED-EA00-4163-B97D-27D966CD5261}"/>
              </a:ext>
            </a:extLst>
          </p:cNvPr>
          <p:cNvSpPr>
            <a:spLocks noGrp="1"/>
          </p:cNvSpPr>
          <p:nvPr/>
        </p:nvSpPr>
        <p:spPr>
          <a:xfrm>
            <a:off x="2397275" y="1290918"/>
            <a:ext cx="6976844" cy="47274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// Khai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báo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một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Interface</a:t>
            </a:r>
            <a:endParaRPr lang="en-US" sz="180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interface</a:t>
            </a:r>
            <a:r>
              <a:rPr lang="en-US" sz="1800" dirty="0">
                <a:solidFill>
                  <a:schemeClr val="accent1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chemeClr val="accent1"/>
                </a:solidFill>
                <a:latin typeface="Arial"/>
                <a:ea typeface="+mj-lt"/>
                <a:cs typeface="+mj-lt"/>
              </a:rPr>
              <a:t>DogTemplate</a:t>
            </a:r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 </a:t>
            </a:r>
            <a:endParaRPr lang="en-US" sz="1800">
              <a:solidFill>
                <a:srgbClr val="FFFF00"/>
              </a:solidFill>
              <a:latin typeface="Arial"/>
              <a:ea typeface="+mj-lt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{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+mj-lt"/>
                <a:cs typeface="+mj-lt"/>
              </a:rPr>
              <a:t>   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 //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Hàm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này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đúng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vì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ta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chỉ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khai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báo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mà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không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có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định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nghĩa</a:t>
            </a:r>
            <a:endParaRPr lang="en-US" sz="180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+mj-lt"/>
                <a:cs typeface="+mj-lt"/>
              </a:rPr>
              <a:t>    </a:t>
            </a:r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public function Run();</a:t>
            </a:r>
            <a:endParaRPr lang="en-US" sz="180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+mj-lt"/>
                <a:cs typeface="+mj-lt"/>
              </a:rPr>
              <a:t>  </a:t>
            </a:r>
            <a:endParaRPr lang="en-US" sz="180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+mj-lt"/>
                <a:cs typeface="+mj-lt"/>
              </a:rPr>
              <a:t>   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 //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Hàm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này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sai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vì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ta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đã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định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nghĩa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cho</a:t>
            </a:r>
            <a:r>
              <a:rPr lang="en-US" sz="1800" dirty="0">
                <a:solidFill>
                  <a:srgbClr val="92D050"/>
                </a:solidFill>
                <a:latin typeface="Arial"/>
                <a:ea typeface="+mj-lt"/>
                <a:cs typeface="+mj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Arial"/>
                <a:ea typeface="+mj-lt"/>
                <a:cs typeface="+mj-lt"/>
              </a:rPr>
              <a:t>nó</a:t>
            </a:r>
            <a:endParaRPr lang="en-US" sz="1800">
              <a:solidFill>
                <a:srgbClr val="92D050"/>
              </a:solidFill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+mj-lt"/>
                <a:cs typeface="+mj-lt"/>
              </a:rPr>
              <a:t>    </a:t>
            </a:r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public function Eat() </a:t>
            </a:r>
            <a:endParaRPr lang="en-US" sz="1800" dirty="0">
              <a:solidFill>
                <a:srgbClr val="FFFF00"/>
              </a:solidFill>
              <a:latin typeface="Arial"/>
              <a:ea typeface="+mj-lt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{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    }</a:t>
            </a:r>
            <a:endParaRPr lang="en-US" sz="1800">
              <a:solidFill>
                <a:srgbClr val="FFFF00"/>
              </a:solidFill>
              <a:latin typeface="Arial"/>
              <a:cs typeface="Arial"/>
            </a:endParaRPr>
          </a:p>
          <a:p>
            <a:r>
              <a:rPr lang="en-US" sz="1800" dirty="0">
                <a:solidFill>
                  <a:srgbClr val="FFFF00"/>
                </a:solidFill>
                <a:latin typeface="Arial"/>
                <a:ea typeface="+mj-lt"/>
                <a:cs typeface="+mj-lt"/>
              </a:rPr>
              <a:t>}</a:t>
            </a:r>
            <a:endParaRPr lang="en-US" sz="1800">
              <a:solidFill>
                <a:srgbClr val="FFFF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30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2723D-021A-46A5-8A3C-05E94C89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76" y="74993"/>
            <a:ext cx="10388104" cy="1275418"/>
          </a:xfrm>
        </p:spPr>
        <p:txBody>
          <a:bodyPr/>
          <a:lstStyle/>
          <a:p>
            <a:pPr algn="ctr"/>
            <a:r>
              <a:rPr lang="en-US" sz="3600" dirty="0">
                <a:cs typeface="Arial" panose="020B0604020202020204"/>
              </a:rPr>
              <a:t>So </a:t>
            </a:r>
            <a:r>
              <a:rPr lang="en-US" sz="3600" dirty="0" err="1">
                <a:cs typeface="Arial" panose="020B0604020202020204"/>
              </a:rPr>
              <a:t>sánh</a:t>
            </a:r>
            <a:r>
              <a:rPr lang="en-US" sz="3600" dirty="0">
                <a:cs typeface="Arial" panose="020B0604020202020204"/>
              </a:rPr>
              <a:t> </a:t>
            </a:r>
            <a:br>
              <a:rPr lang="en-US" sz="3600" dirty="0"/>
            </a:br>
            <a:r>
              <a:rPr lang="en-US" sz="3600" dirty="0">
                <a:cs typeface="Arial" panose="020B0604020202020204"/>
              </a:rPr>
              <a:t>Abstract Class </a:t>
            </a:r>
            <a:r>
              <a:rPr lang="en-US" sz="3600" dirty="0" err="1">
                <a:cs typeface="Arial" panose="020B0604020202020204"/>
              </a:rPr>
              <a:t>và</a:t>
            </a:r>
            <a:r>
              <a:rPr lang="en-US" sz="3600" dirty="0">
                <a:cs typeface="Arial" panose="020B0604020202020204"/>
              </a:rPr>
              <a:t> </a:t>
            </a:r>
            <a:r>
              <a:rPr lang="en-US" sz="3600" dirty="0">
                <a:ea typeface="+mj-lt"/>
                <a:cs typeface="+mj-lt"/>
              </a:rPr>
              <a:t>Interface</a:t>
            </a:r>
            <a:r>
              <a:rPr lang="en-US" sz="3600" dirty="0">
                <a:cs typeface="Arial" panose="020B0604020202020204"/>
              </a:rPr>
              <a:t>.</a:t>
            </a:r>
            <a:endParaRPr lang="en-US" sz="36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8C2837A-839E-4F32-91FE-E1B4AD4EB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445343"/>
              </p:ext>
            </p:extLst>
          </p:nvPr>
        </p:nvGraphicFramePr>
        <p:xfrm>
          <a:off x="1666306" y="2454112"/>
          <a:ext cx="7796212" cy="2931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106">
                  <a:extLst>
                    <a:ext uri="{9D8B030D-6E8A-4147-A177-3AD203B41FA5}">
                      <a16:colId xmlns:a16="http://schemas.microsoft.com/office/drawing/2014/main" val="2221586607"/>
                    </a:ext>
                  </a:extLst>
                </a:gridCol>
                <a:gridCol w="3898106">
                  <a:extLst>
                    <a:ext uri="{9D8B030D-6E8A-4147-A177-3AD203B41FA5}">
                      <a16:colId xmlns:a16="http://schemas.microsoft.com/office/drawing/2014/main" val="1319851779"/>
                    </a:ext>
                  </a:extLst>
                </a:gridCol>
              </a:tblGrid>
              <a:tr h="36838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Interface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Arial"/>
                        </a:rPr>
                        <a:t>Abstract class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6548"/>
                  </a:ext>
                </a:extLst>
              </a:tr>
              <a:tr h="368384"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Có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hỗ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thừa</a:t>
                      </a:r>
                      <a:r>
                        <a:rPr lang="en-US" dirty="0"/>
                        <a:t>.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hỗ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thừa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80566"/>
                  </a:ext>
                </a:extLst>
              </a:tr>
              <a:tr h="36838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rial"/>
                        </a:rPr>
                        <a:t>-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Không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thể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định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nghĩa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code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xử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lý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,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chỉ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có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thể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khai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báo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Có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thể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định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nghĩa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thân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phương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thức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,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thuộc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tính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22776"/>
                  </a:ext>
                </a:extLst>
              </a:tr>
              <a:tr h="368384">
                <a:tc>
                  <a:txBody>
                    <a:bodyPr/>
                    <a:lstStyle/>
                    <a:p>
                      <a:r>
                        <a:rPr lang="en-US" dirty="0"/>
                        <a:t>-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Mọi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phương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thức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,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thuộc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tính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đều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mặc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định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là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public.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P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hương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thức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,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thuộc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tính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có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thể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là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public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hoặc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/>
                        <a:t>protected.</a:t>
                      </a:r>
                      <a:endParaRPr lang="en-US" sz="1800" b="0" i="0" u="none" strike="noStrike" noProof="0" dirty="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109420"/>
                  </a:ext>
                </a:extLst>
              </a:tr>
              <a:tr h="36838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rial"/>
                        </a:rPr>
                        <a:t>-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Mọi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phương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thức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,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thuộc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tính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 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của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interface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cần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được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hiện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thực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latin typeface="Arial"/>
                        </a:rPr>
                        <a:t>trong</a:t>
                      </a:r>
                      <a:r>
                        <a:rPr lang="en-US" sz="1800" b="0" i="0" u="none" strike="noStrike" noProof="0" dirty="0">
                          <a:latin typeface="Arial"/>
                        </a:rPr>
                        <a:t> class.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</a:t>
                      </a:r>
                      <a:r>
                        <a:rPr lang="en-US" dirty="0" err="1"/>
                        <a:t>Không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cần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thiết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19904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98750C7-01A6-437A-824E-B42C8013E0D9}"/>
              </a:ext>
            </a:extLst>
          </p:cNvPr>
          <p:cNvSpPr txBox="1"/>
          <p:nvPr/>
        </p:nvSpPr>
        <p:spPr>
          <a:xfrm>
            <a:off x="1281842" y="1229974"/>
            <a:ext cx="456912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cs typeface="Arial"/>
              </a:rPr>
              <a:t>1)</a:t>
            </a:r>
            <a:r>
              <a:rPr lang="en-US" err="1">
                <a:latin typeface="Arial"/>
                <a:cs typeface="Arial"/>
              </a:rPr>
              <a:t>Điểm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giống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nhau</a:t>
            </a:r>
            <a:r>
              <a:rPr lang="en-US">
                <a:latin typeface="Arial"/>
                <a:cs typeface="Arial"/>
              </a:rPr>
              <a:t>:</a:t>
            </a:r>
          </a:p>
          <a:p>
            <a:r>
              <a:rPr lang="en-US">
                <a:latin typeface="Arial"/>
                <a:cs typeface="Arial"/>
              </a:rPr>
              <a:t>     - </a:t>
            </a:r>
            <a:r>
              <a:rPr lang="en-US" err="1">
                <a:latin typeface="Arial"/>
                <a:cs typeface="Arial"/>
              </a:rPr>
              <a:t>Đều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được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dùng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để</a:t>
            </a:r>
            <a:r>
              <a:rPr lang="en-US">
                <a:latin typeface="Arial"/>
                <a:cs typeface="Arial"/>
              </a:rPr>
              <a:t> class con </a:t>
            </a:r>
            <a:r>
              <a:rPr lang="en-US" err="1">
                <a:latin typeface="Arial"/>
                <a:cs typeface="Arial"/>
              </a:rPr>
              <a:t>kế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thừa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     - </a:t>
            </a:r>
            <a:r>
              <a:rPr lang="en-US" err="1">
                <a:latin typeface="Arial"/>
                <a:cs typeface="Arial"/>
              </a:rPr>
              <a:t>Đều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không</a:t>
            </a:r>
            <a:r>
              <a:rPr lang="en-US">
                <a:latin typeface="Arial"/>
                <a:cs typeface="Arial"/>
              </a:rPr>
              <a:t> </a:t>
            </a:r>
            <a:r>
              <a:rPr lang="en-US" err="1">
                <a:latin typeface="Arial"/>
                <a:cs typeface="Arial"/>
              </a:rPr>
              <a:t>khởi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tạo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được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đối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tượng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2)</a:t>
            </a:r>
            <a:r>
              <a:rPr lang="en-US" err="1">
                <a:latin typeface="Arial"/>
                <a:cs typeface="Arial"/>
              </a:rPr>
              <a:t>Điểm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khác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nhau</a:t>
            </a:r>
            <a:r>
              <a:rPr lang="en-US">
                <a:latin typeface="Arial"/>
                <a:cs typeface="Arial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BC75E5-742A-4BE4-911C-EBF459FA1CE8}"/>
              </a:ext>
            </a:extLst>
          </p:cNvPr>
          <p:cNvSpPr txBox="1"/>
          <p:nvPr/>
        </p:nvSpPr>
        <p:spPr>
          <a:xfrm>
            <a:off x="971909" y="5529532"/>
            <a:ext cx="961557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>
                <a:latin typeface="Open Sans"/>
              </a:rPr>
              <a:t>Abstract </a:t>
            </a:r>
            <a:r>
              <a:rPr lang="en-US" err="1">
                <a:latin typeface="Open Sans"/>
              </a:rPr>
              <a:t>thường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được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sử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dụng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trong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trường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hợp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các</a:t>
            </a:r>
            <a:r>
              <a:rPr lang="en-US">
                <a:latin typeface="Open Sans"/>
              </a:rPr>
              <a:t> class </a:t>
            </a:r>
            <a:r>
              <a:rPr lang="en-US" err="1">
                <a:latin typeface="Open Sans"/>
              </a:rPr>
              <a:t>kế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thừa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từ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nó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có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cùng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bản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chất</a:t>
            </a:r>
            <a:r>
              <a:rPr lang="en-US">
                <a:latin typeface="Open Sans"/>
              </a:rPr>
              <a:t> (</a:t>
            </a:r>
            <a:r>
              <a:rPr lang="en-US" err="1">
                <a:latin typeface="Open Sans"/>
              </a:rPr>
              <a:t>thuộc</a:t>
            </a:r>
            <a:r>
              <a:rPr lang="en-US">
                <a:latin typeface="Open Sans"/>
              </a:rPr>
              <a:t> 1 </a:t>
            </a:r>
            <a:r>
              <a:rPr lang="en-US" err="1">
                <a:latin typeface="Open Sans"/>
              </a:rPr>
              <a:t>nhóm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đối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tượng</a:t>
            </a:r>
            <a:r>
              <a:rPr lang="en-US">
                <a:latin typeface="Open Sans"/>
              </a:rPr>
              <a:t>).</a:t>
            </a:r>
          </a:p>
          <a:p>
            <a:pPr>
              <a:buChar char="•"/>
            </a:pPr>
            <a:r>
              <a:rPr lang="en-US">
                <a:latin typeface="Open Sans"/>
              </a:rPr>
              <a:t>Interface </a:t>
            </a:r>
            <a:r>
              <a:rPr lang="en-US" err="1">
                <a:latin typeface="Open Sans"/>
              </a:rPr>
              <a:t>thường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được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sử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dụng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trong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trường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hợp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các</a:t>
            </a:r>
            <a:r>
              <a:rPr lang="en-US">
                <a:latin typeface="Open Sans"/>
              </a:rPr>
              <a:t> class </a:t>
            </a:r>
            <a:r>
              <a:rPr lang="en-US" err="1">
                <a:latin typeface="Open Sans"/>
              </a:rPr>
              <a:t>kế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thừa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không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có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cùng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bản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chất</a:t>
            </a:r>
            <a:r>
              <a:rPr lang="en-US">
                <a:latin typeface="Open Sans"/>
              </a:rPr>
              <a:t> (</a:t>
            </a:r>
            <a:r>
              <a:rPr lang="en-US" err="1">
                <a:latin typeface="Open Sans"/>
              </a:rPr>
              <a:t>nhóm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đối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tượng</a:t>
            </a:r>
            <a:r>
              <a:rPr lang="en-US">
                <a:latin typeface="Open Sans"/>
              </a:rPr>
              <a:t>) </a:t>
            </a:r>
            <a:r>
              <a:rPr lang="en-US" err="1">
                <a:latin typeface="Open Sans"/>
              </a:rPr>
              <a:t>nhưng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chúng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có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thể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thực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hiện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các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hành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động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giống</a:t>
            </a:r>
            <a:r>
              <a:rPr lang="en-US">
                <a:latin typeface="Open Sans"/>
              </a:rPr>
              <a:t> </a:t>
            </a:r>
            <a:r>
              <a:rPr lang="en-US" err="1">
                <a:latin typeface="Open Sans"/>
              </a:rPr>
              <a:t>nhau</a:t>
            </a:r>
            <a:r>
              <a:rPr lang="en-US">
                <a:latin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195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307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Ion</vt:lpstr>
      <vt:lpstr>Đề tài : Interface và  Abstract Class.</vt:lpstr>
      <vt:lpstr>Content</vt:lpstr>
      <vt:lpstr>Abstract Class</vt:lpstr>
      <vt:lpstr>1 vài ví dụ về abstract class : </vt:lpstr>
      <vt:lpstr>Interface</vt:lpstr>
      <vt:lpstr>1 vài ví dụ về interface: </vt:lpstr>
      <vt:lpstr>PowerPoint Presentation</vt:lpstr>
      <vt:lpstr>So sánh  Abstract Class và Interface.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441</cp:revision>
  <dcterms:created xsi:type="dcterms:W3CDTF">2019-12-04T00:06:51Z</dcterms:created>
  <dcterms:modified xsi:type="dcterms:W3CDTF">2019-12-06T10:40:12Z</dcterms:modified>
</cp:coreProperties>
</file>